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7" r:id="rId3"/>
    <p:sldId id="458" r:id="rId4"/>
    <p:sldId id="459" r:id="rId5"/>
    <p:sldId id="443" r:id="rId6"/>
    <p:sldId id="430" r:id="rId7"/>
    <p:sldId id="406" r:id="rId8"/>
    <p:sldId id="416" r:id="rId9"/>
    <p:sldId id="424" r:id="rId10"/>
    <p:sldId id="425" r:id="rId11"/>
    <p:sldId id="445" r:id="rId12"/>
    <p:sldId id="421" r:id="rId13"/>
    <p:sldId id="450" r:id="rId14"/>
    <p:sldId id="452" r:id="rId15"/>
    <p:sldId id="453" r:id="rId16"/>
    <p:sldId id="451" r:id="rId17"/>
    <p:sldId id="454" r:id="rId18"/>
    <p:sldId id="448" r:id="rId19"/>
    <p:sldId id="456" r:id="rId20"/>
    <p:sldId id="449" r:id="rId2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870"/>
    <a:srgbClr val="667070"/>
    <a:srgbClr val="6B6B6B"/>
    <a:srgbClr val="717171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38" y="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59F56-E561-4EC3-9B57-82B5B6E53F41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69DB574A-81EB-4DA3-9868-54A0E357BE9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Аудит текущего состояния ИБ</a:t>
          </a:r>
          <a:endParaRPr lang="ru-RU" b="1" dirty="0"/>
        </a:p>
      </dgm:t>
    </dgm:pt>
    <dgm:pt modelId="{8FAE75FC-7B83-460F-8410-39CBB60FFD22}" type="parTrans" cxnId="{5D4EB98C-9415-460D-BFBF-78B6D9A341D0}">
      <dgm:prSet/>
      <dgm:spPr/>
      <dgm:t>
        <a:bodyPr/>
        <a:lstStyle/>
        <a:p>
          <a:endParaRPr lang="ru-RU"/>
        </a:p>
      </dgm:t>
    </dgm:pt>
    <dgm:pt modelId="{E942830B-2FBD-416B-91DE-2CC6D782B9D7}" type="sibTrans" cxnId="{5D4EB98C-9415-460D-BFBF-78B6D9A341D0}">
      <dgm:prSet/>
      <dgm:spPr/>
      <dgm:t>
        <a:bodyPr/>
        <a:lstStyle/>
        <a:p>
          <a:endParaRPr lang="ru-RU"/>
        </a:p>
      </dgm:t>
    </dgm:pt>
    <dgm:pt modelId="{DF1A72C2-C5A1-4DBB-8652-00F96BEFE8C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Проектирование</a:t>
          </a:r>
          <a:endParaRPr lang="ru-RU" b="1" dirty="0"/>
        </a:p>
      </dgm:t>
    </dgm:pt>
    <dgm:pt modelId="{9288158D-5827-4D0A-838B-1E1F4A854F23}" type="parTrans" cxnId="{91E34026-908F-4646-AFBA-DBA2FE3373FB}">
      <dgm:prSet/>
      <dgm:spPr/>
      <dgm:t>
        <a:bodyPr/>
        <a:lstStyle/>
        <a:p>
          <a:endParaRPr lang="ru-RU"/>
        </a:p>
      </dgm:t>
    </dgm:pt>
    <dgm:pt modelId="{4ADD61BD-F643-4E28-B02A-2DE78B819BEE}" type="sibTrans" cxnId="{91E34026-908F-4646-AFBA-DBA2FE3373FB}">
      <dgm:prSet/>
      <dgm:spPr/>
      <dgm:t>
        <a:bodyPr/>
        <a:lstStyle/>
        <a:p>
          <a:endParaRPr lang="ru-RU"/>
        </a:p>
      </dgm:t>
    </dgm:pt>
    <dgm:pt modelId="{3C444C03-4902-43B4-8DAB-C57EB70E0F4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Поставка</a:t>
          </a:r>
          <a:endParaRPr lang="ru-RU" b="1" dirty="0"/>
        </a:p>
      </dgm:t>
    </dgm:pt>
    <dgm:pt modelId="{49B02DB2-5D56-4B92-BCB2-322AB044B887}" type="parTrans" cxnId="{738513AD-4256-4F0C-9A8F-B44D59A45D99}">
      <dgm:prSet/>
      <dgm:spPr/>
      <dgm:t>
        <a:bodyPr/>
        <a:lstStyle/>
        <a:p>
          <a:endParaRPr lang="ru-RU"/>
        </a:p>
      </dgm:t>
    </dgm:pt>
    <dgm:pt modelId="{CC9DA76B-626E-46FA-9110-E21828ABC5A8}" type="sibTrans" cxnId="{738513AD-4256-4F0C-9A8F-B44D59A45D99}">
      <dgm:prSet/>
      <dgm:spPr/>
      <dgm:t>
        <a:bodyPr/>
        <a:lstStyle/>
        <a:p>
          <a:endParaRPr lang="ru-RU"/>
        </a:p>
      </dgm:t>
    </dgm:pt>
    <dgm:pt modelId="{CDA2CAE7-0578-4711-8211-36B10DD9CB2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b="1" dirty="0" smtClean="0"/>
            <a:t>СМР, ПНР и испытания</a:t>
          </a:r>
          <a:endParaRPr lang="ru-RU" b="1" dirty="0"/>
        </a:p>
      </dgm:t>
    </dgm:pt>
    <dgm:pt modelId="{9CA93CAF-1252-4D80-AE79-32A7FAD1DDD9}" type="parTrans" cxnId="{ABA9B748-56E3-40E2-8C2B-0389F5FB16EC}">
      <dgm:prSet/>
      <dgm:spPr/>
      <dgm:t>
        <a:bodyPr/>
        <a:lstStyle/>
        <a:p>
          <a:endParaRPr lang="ru-RU"/>
        </a:p>
      </dgm:t>
    </dgm:pt>
    <dgm:pt modelId="{D2DC86E4-D286-4983-B4F9-8374ECD41786}" type="sibTrans" cxnId="{ABA9B748-56E3-40E2-8C2B-0389F5FB16EC}">
      <dgm:prSet/>
      <dgm:spPr/>
      <dgm:t>
        <a:bodyPr/>
        <a:lstStyle/>
        <a:p>
          <a:endParaRPr lang="ru-RU"/>
        </a:p>
      </dgm:t>
    </dgm:pt>
    <dgm:pt modelId="{548F3169-7512-4D57-B1BA-25629738832B}" type="pres">
      <dgm:prSet presAssocID="{9AB59F56-E561-4EC3-9B57-82B5B6E53F41}" presName="CompostProcess" presStyleCnt="0">
        <dgm:presLayoutVars>
          <dgm:dir/>
          <dgm:resizeHandles val="exact"/>
        </dgm:presLayoutVars>
      </dgm:prSet>
      <dgm:spPr/>
    </dgm:pt>
    <dgm:pt modelId="{35EE13AC-708E-4B60-B66D-7CAC837F4CD4}" type="pres">
      <dgm:prSet presAssocID="{9AB59F56-E561-4EC3-9B57-82B5B6E53F41}" presName="arrow" presStyleLbl="bgShp" presStyleIdx="0" presStyleCnt="1"/>
      <dgm:spPr/>
    </dgm:pt>
    <dgm:pt modelId="{10E1EB7B-A2BA-4C8C-AC8E-3FA1E9157958}" type="pres">
      <dgm:prSet presAssocID="{9AB59F56-E561-4EC3-9B57-82B5B6E53F41}" presName="linearProcess" presStyleCnt="0"/>
      <dgm:spPr/>
    </dgm:pt>
    <dgm:pt modelId="{149C9A12-D856-47E9-83D6-C3F2D017BCAD}" type="pres">
      <dgm:prSet presAssocID="{69DB574A-81EB-4DA3-9868-54A0E357BE9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3144B-F0A7-4881-BD3D-D780D0339360}" type="pres">
      <dgm:prSet presAssocID="{E942830B-2FBD-416B-91DE-2CC6D782B9D7}" presName="sibTrans" presStyleCnt="0"/>
      <dgm:spPr/>
    </dgm:pt>
    <dgm:pt modelId="{132EADFC-EBAB-410F-AB8F-8A4FC2186B2C}" type="pres">
      <dgm:prSet presAssocID="{DF1A72C2-C5A1-4DBB-8652-00F96BEFE8C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25022-5278-4B11-8BBF-1BAB5640AD21}" type="pres">
      <dgm:prSet presAssocID="{4ADD61BD-F643-4E28-B02A-2DE78B819BEE}" presName="sibTrans" presStyleCnt="0"/>
      <dgm:spPr/>
    </dgm:pt>
    <dgm:pt modelId="{09C18D10-F24A-4284-9DBD-84FFA5891C4B}" type="pres">
      <dgm:prSet presAssocID="{3C444C03-4902-43B4-8DAB-C57EB70E0F4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76FF2-D67D-40C4-B72A-BBA0904C4489}" type="pres">
      <dgm:prSet presAssocID="{CC9DA76B-626E-46FA-9110-E21828ABC5A8}" presName="sibTrans" presStyleCnt="0"/>
      <dgm:spPr/>
    </dgm:pt>
    <dgm:pt modelId="{E366DDD9-D390-49AB-A2A3-577E9DCBDA3A}" type="pres">
      <dgm:prSet presAssocID="{CDA2CAE7-0578-4711-8211-36B10DD9CB2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A1E31-7C0B-43BA-A069-8F8C3B46C403}" type="presOf" srcId="{9AB59F56-E561-4EC3-9B57-82B5B6E53F41}" destId="{548F3169-7512-4D57-B1BA-25629738832B}" srcOrd="0" destOrd="0" presId="urn:microsoft.com/office/officeart/2005/8/layout/hProcess9"/>
    <dgm:cxn modelId="{DDF0AA60-13F2-42BA-84FD-AE3B90AAC790}" type="presOf" srcId="{DF1A72C2-C5A1-4DBB-8652-00F96BEFE8C6}" destId="{132EADFC-EBAB-410F-AB8F-8A4FC2186B2C}" srcOrd="0" destOrd="0" presId="urn:microsoft.com/office/officeart/2005/8/layout/hProcess9"/>
    <dgm:cxn modelId="{5D4EB98C-9415-460D-BFBF-78B6D9A341D0}" srcId="{9AB59F56-E561-4EC3-9B57-82B5B6E53F41}" destId="{69DB574A-81EB-4DA3-9868-54A0E357BE95}" srcOrd="0" destOrd="0" parTransId="{8FAE75FC-7B83-460F-8410-39CBB60FFD22}" sibTransId="{E942830B-2FBD-416B-91DE-2CC6D782B9D7}"/>
    <dgm:cxn modelId="{4F59B3ED-73BF-454D-8129-933C770304D4}" type="presOf" srcId="{CDA2CAE7-0578-4711-8211-36B10DD9CB20}" destId="{E366DDD9-D390-49AB-A2A3-577E9DCBDA3A}" srcOrd="0" destOrd="0" presId="urn:microsoft.com/office/officeart/2005/8/layout/hProcess9"/>
    <dgm:cxn modelId="{ABA9B748-56E3-40E2-8C2B-0389F5FB16EC}" srcId="{9AB59F56-E561-4EC3-9B57-82B5B6E53F41}" destId="{CDA2CAE7-0578-4711-8211-36B10DD9CB20}" srcOrd="3" destOrd="0" parTransId="{9CA93CAF-1252-4D80-AE79-32A7FAD1DDD9}" sibTransId="{D2DC86E4-D286-4983-B4F9-8374ECD41786}"/>
    <dgm:cxn modelId="{738513AD-4256-4F0C-9A8F-B44D59A45D99}" srcId="{9AB59F56-E561-4EC3-9B57-82B5B6E53F41}" destId="{3C444C03-4902-43B4-8DAB-C57EB70E0F4C}" srcOrd="2" destOrd="0" parTransId="{49B02DB2-5D56-4B92-BCB2-322AB044B887}" sibTransId="{CC9DA76B-626E-46FA-9110-E21828ABC5A8}"/>
    <dgm:cxn modelId="{CC2FEF87-B599-48BE-A02F-6E5E7E6CBACE}" type="presOf" srcId="{69DB574A-81EB-4DA3-9868-54A0E357BE95}" destId="{149C9A12-D856-47E9-83D6-C3F2D017BCAD}" srcOrd="0" destOrd="0" presId="urn:microsoft.com/office/officeart/2005/8/layout/hProcess9"/>
    <dgm:cxn modelId="{42F6A1AE-75C5-49B4-98A8-8FE36AB4A49D}" type="presOf" srcId="{3C444C03-4902-43B4-8DAB-C57EB70E0F4C}" destId="{09C18D10-F24A-4284-9DBD-84FFA5891C4B}" srcOrd="0" destOrd="0" presId="urn:microsoft.com/office/officeart/2005/8/layout/hProcess9"/>
    <dgm:cxn modelId="{91E34026-908F-4646-AFBA-DBA2FE3373FB}" srcId="{9AB59F56-E561-4EC3-9B57-82B5B6E53F41}" destId="{DF1A72C2-C5A1-4DBB-8652-00F96BEFE8C6}" srcOrd="1" destOrd="0" parTransId="{9288158D-5827-4D0A-838B-1E1F4A854F23}" sibTransId="{4ADD61BD-F643-4E28-B02A-2DE78B819BEE}"/>
    <dgm:cxn modelId="{E6FC8792-0E5D-46FB-86E2-627BB269809B}" type="presParOf" srcId="{548F3169-7512-4D57-B1BA-25629738832B}" destId="{35EE13AC-708E-4B60-B66D-7CAC837F4CD4}" srcOrd="0" destOrd="0" presId="urn:microsoft.com/office/officeart/2005/8/layout/hProcess9"/>
    <dgm:cxn modelId="{09928043-4C0D-43B8-B064-BEE1E8718304}" type="presParOf" srcId="{548F3169-7512-4D57-B1BA-25629738832B}" destId="{10E1EB7B-A2BA-4C8C-AC8E-3FA1E9157958}" srcOrd="1" destOrd="0" presId="urn:microsoft.com/office/officeart/2005/8/layout/hProcess9"/>
    <dgm:cxn modelId="{71C4894E-A199-4234-920B-2C21568614B5}" type="presParOf" srcId="{10E1EB7B-A2BA-4C8C-AC8E-3FA1E9157958}" destId="{149C9A12-D856-47E9-83D6-C3F2D017BCAD}" srcOrd="0" destOrd="0" presId="urn:microsoft.com/office/officeart/2005/8/layout/hProcess9"/>
    <dgm:cxn modelId="{EC3BF53B-8D05-4B9F-B4EA-1F481A9D7113}" type="presParOf" srcId="{10E1EB7B-A2BA-4C8C-AC8E-3FA1E9157958}" destId="{5D03144B-F0A7-4881-BD3D-D780D0339360}" srcOrd="1" destOrd="0" presId="urn:microsoft.com/office/officeart/2005/8/layout/hProcess9"/>
    <dgm:cxn modelId="{8035EB18-7F58-4C26-B8DD-F32D139EA799}" type="presParOf" srcId="{10E1EB7B-A2BA-4C8C-AC8E-3FA1E9157958}" destId="{132EADFC-EBAB-410F-AB8F-8A4FC2186B2C}" srcOrd="2" destOrd="0" presId="urn:microsoft.com/office/officeart/2005/8/layout/hProcess9"/>
    <dgm:cxn modelId="{D85260AF-74E4-4810-9971-B1C4F99A2110}" type="presParOf" srcId="{10E1EB7B-A2BA-4C8C-AC8E-3FA1E9157958}" destId="{DC425022-5278-4B11-8BBF-1BAB5640AD21}" srcOrd="3" destOrd="0" presId="urn:microsoft.com/office/officeart/2005/8/layout/hProcess9"/>
    <dgm:cxn modelId="{56839BF2-A1C0-44B8-BE04-1DEBA5CDDE3E}" type="presParOf" srcId="{10E1EB7B-A2BA-4C8C-AC8E-3FA1E9157958}" destId="{09C18D10-F24A-4284-9DBD-84FFA5891C4B}" srcOrd="4" destOrd="0" presId="urn:microsoft.com/office/officeart/2005/8/layout/hProcess9"/>
    <dgm:cxn modelId="{FF611919-935F-42AF-A9F7-BB16F338F07D}" type="presParOf" srcId="{10E1EB7B-A2BA-4C8C-AC8E-3FA1E9157958}" destId="{A6876FF2-D67D-40C4-B72A-BBA0904C4489}" srcOrd="5" destOrd="0" presId="urn:microsoft.com/office/officeart/2005/8/layout/hProcess9"/>
    <dgm:cxn modelId="{885C6564-E765-49BF-B947-D5851A9CDE53}" type="presParOf" srcId="{10E1EB7B-A2BA-4C8C-AC8E-3FA1E9157958}" destId="{E366DDD9-D390-49AB-A2A3-577E9DCBDA3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B2011-B710-449F-A303-765D7CCC2612}" type="doc">
      <dgm:prSet loTypeId="urn:microsoft.com/office/officeart/2005/8/layout/vList4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A4F5946-087C-4EE1-8B25-08ED875442F3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Незащищенный удаленный доступ к АСТУ через Интернет</a:t>
          </a:r>
          <a:endParaRPr lang="ru-RU" dirty="0"/>
        </a:p>
      </dgm:t>
    </dgm:pt>
    <dgm:pt modelId="{8987BE58-4DF9-4752-A52C-C803E1F9AEB8}" type="parTrans" cxnId="{D3B0753C-2054-4074-A325-A2F73B77F1E2}">
      <dgm:prSet/>
      <dgm:spPr/>
      <dgm:t>
        <a:bodyPr/>
        <a:lstStyle/>
        <a:p>
          <a:endParaRPr lang="ru-RU"/>
        </a:p>
      </dgm:t>
    </dgm:pt>
    <dgm:pt modelId="{E7492191-C167-4FF4-B940-BFAC9E678239}" type="sibTrans" cxnId="{D3B0753C-2054-4074-A325-A2F73B77F1E2}">
      <dgm:prSet/>
      <dgm:spPr/>
      <dgm:t>
        <a:bodyPr/>
        <a:lstStyle/>
        <a:p>
          <a:endParaRPr lang="ru-RU"/>
        </a:p>
      </dgm:t>
    </dgm:pt>
    <dgm:pt modelId="{77345516-BF5E-4D76-B67F-23E3A0D6B1EF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Вредоносное программное обеспечение</a:t>
          </a:r>
          <a:endParaRPr lang="ru-RU" dirty="0"/>
        </a:p>
      </dgm:t>
    </dgm:pt>
    <dgm:pt modelId="{9C0EF775-30C8-47A5-BFAA-1F506EFE68B0}" type="parTrans" cxnId="{DEA3F09C-1CA0-4D91-8679-DEB666F85558}">
      <dgm:prSet/>
      <dgm:spPr/>
      <dgm:t>
        <a:bodyPr/>
        <a:lstStyle/>
        <a:p>
          <a:endParaRPr lang="ru-RU"/>
        </a:p>
      </dgm:t>
    </dgm:pt>
    <dgm:pt modelId="{249F8736-A3D0-4106-9078-F37C22E1D73B}" type="sibTrans" cxnId="{DEA3F09C-1CA0-4D91-8679-DEB666F85558}">
      <dgm:prSet/>
      <dgm:spPr/>
      <dgm:t>
        <a:bodyPr/>
        <a:lstStyle/>
        <a:p>
          <a:endParaRPr lang="ru-RU"/>
        </a:p>
      </dgm:t>
    </dgm:pt>
    <dgm:pt modelId="{74D4340F-3EAB-46F4-9DC9-3C30829CC797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Отсутствие правил МЭ (</a:t>
          </a:r>
          <a:r>
            <a:rPr lang="en-US" dirty="0" smtClean="0"/>
            <a:t>permit any any)</a:t>
          </a:r>
          <a:r>
            <a:rPr lang="ru-RU" dirty="0" smtClean="0"/>
            <a:t>, или отсутствие самих МЭ, имеющихся в документации</a:t>
          </a:r>
          <a:r>
            <a:rPr lang="en-US" dirty="0" smtClean="0"/>
            <a:t>	</a:t>
          </a:r>
          <a:endParaRPr lang="ru-RU" dirty="0"/>
        </a:p>
      </dgm:t>
    </dgm:pt>
    <dgm:pt modelId="{C40CDFF4-6D0A-4936-9A63-A8EC72BFBBD2}" type="parTrans" cxnId="{E92B2A23-EB26-4A19-A43E-8C8FE62C78D5}">
      <dgm:prSet/>
      <dgm:spPr/>
      <dgm:t>
        <a:bodyPr/>
        <a:lstStyle/>
        <a:p>
          <a:endParaRPr lang="ru-RU"/>
        </a:p>
      </dgm:t>
    </dgm:pt>
    <dgm:pt modelId="{1CC297DE-4FC9-4CF8-8070-154718BE25C3}" type="sibTrans" cxnId="{E92B2A23-EB26-4A19-A43E-8C8FE62C78D5}">
      <dgm:prSet/>
      <dgm:spPr/>
      <dgm:t>
        <a:bodyPr/>
        <a:lstStyle/>
        <a:p>
          <a:endParaRPr lang="ru-RU"/>
        </a:p>
      </dgm:t>
    </dgm:pt>
    <dgm:pt modelId="{E4B4733A-37AC-471E-8DC0-AA7B8E3A979E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Неконтролируемые и слабо документированные связи на нижнем уровне </a:t>
          </a:r>
          <a:endParaRPr lang="ru-RU" dirty="0"/>
        </a:p>
      </dgm:t>
    </dgm:pt>
    <dgm:pt modelId="{517EB4D0-FAE3-4E9B-A5D4-907D3771668B}" type="parTrans" cxnId="{282D9029-A2EA-4332-97B6-1D42CDF16D4C}">
      <dgm:prSet/>
      <dgm:spPr/>
      <dgm:t>
        <a:bodyPr/>
        <a:lstStyle/>
        <a:p>
          <a:endParaRPr lang="ru-RU"/>
        </a:p>
      </dgm:t>
    </dgm:pt>
    <dgm:pt modelId="{2211E35C-2886-49AA-9239-4829F4073BBE}" type="sibTrans" cxnId="{282D9029-A2EA-4332-97B6-1D42CDF16D4C}">
      <dgm:prSet/>
      <dgm:spPr/>
      <dgm:t>
        <a:bodyPr/>
        <a:lstStyle/>
        <a:p>
          <a:endParaRPr lang="ru-RU"/>
        </a:p>
      </dgm:t>
    </dgm:pt>
    <dgm:pt modelId="{E3609E71-2AF9-4AA6-BD3A-4F978FE11053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Пароли, установленные подрядчиками при создании системы</a:t>
          </a:r>
          <a:endParaRPr lang="ru-RU" dirty="0"/>
        </a:p>
      </dgm:t>
    </dgm:pt>
    <dgm:pt modelId="{5D5882B0-9070-4D04-A7AB-52C90D7B8059}" type="parTrans" cxnId="{54289B64-99A6-41DF-AE9D-42FE19A2F36A}">
      <dgm:prSet/>
      <dgm:spPr/>
      <dgm:t>
        <a:bodyPr/>
        <a:lstStyle/>
        <a:p>
          <a:endParaRPr lang="ru-RU"/>
        </a:p>
      </dgm:t>
    </dgm:pt>
    <dgm:pt modelId="{42761D80-E6DA-4815-83E8-3093891BB619}" type="sibTrans" cxnId="{54289B64-99A6-41DF-AE9D-42FE19A2F36A}">
      <dgm:prSet/>
      <dgm:spPr/>
      <dgm:t>
        <a:bodyPr/>
        <a:lstStyle/>
        <a:p>
          <a:endParaRPr lang="ru-RU"/>
        </a:p>
      </dgm:t>
    </dgm:pt>
    <dgm:pt modelId="{C3D54D00-D3C9-4F50-AC25-6E5A345DC285}" type="pres">
      <dgm:prSet presAssocID="{F85B2011-B710-449F-A303-765D7CCC26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DF0F4-582C-4EF6-8E41-C116145DB692}" type="pres">
      <dgm:prSet presAssocID="{AA4F5946-087C-4EE1-8B25-08ED875442F3}" presName="comp" presStyleCnt="0"/>
      <dgm:spPr/>
    </dgm:pt>
    <dgm:pt modelId="{16F3EC1C-B9C6-4595-9CC8-5711DE3E744C}" type="pres">
      <dgm:prSet presAssocID="{AA4F5946-087C-4EE1-8B25-08ED875442F3}" presName="box" presStyleLbl="node1" presStyleIdx="0" presStyleCnt="5"/>
      <dgm:spPr/>
      <dgm:t>
        <a:bodyPr/>
        <a:lstStyle/>
        <a:p>
          <a:endParaRPr lang="ru-RU"/>
        </a:p>
      </dgm:t>
    </dgm:pt>
    <dgm:pt modelId="{616F17F1-AC4D-452C-BDEA-79699C2C81E2}" type="pres">
      <dgm:prSet presAssocID="{AA4F5946-087C-4EE1-8B25-08ED875442F3}" presName="img" presStyleLbl="fgImgPlace1" presStyleIdx="0" presStyleCnt="5" custScaleX="52534" custScaleY="1133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78C3255-29B4-4F96-A367-A8DB740E1FE4}" type="pres">
      <dgm:prSet presAssocID="{AA4F5946-087C-4EE1-8B25-08ED875442F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DF1CA-1F2F-4158-91B4-CE0AB81551D5}" type="pres">
      <dgm:prSet presAssocID="{E7492191-C167-4FF4-B940-BFAC9E678239}" presName="spacer" presStyleCnt="0"/>
      <dgm:spPr/>
    </dgm:pt>
    <dgm:pt modelId="{E419D966-937C-40F7-8B18-7406046192ED}" type="pres">
      <dgm:prSet presAssocID="{77345516-BF5E-4D76-B67F-23E3A0D6B1EF}" presName="comp" presStyleCnt="0"/>
      <dgm:spPr/>
    </dgm:pt>
    <dgm:pt modelId="{06E7196D-196B-4EEF-9C59-6151BAE46D6B}" type="pres">
      <dgm:prSet presAssocID="{77345516-BF5E-4D76-B67F-23E3A0D6B1EF}" presName="box" presStyleLbl="node1" presStyleIdx="1" presStyleCnt="5" custLinFactNeighborX="388" custLinFactNeighborY="-1602"/>
      <dgm:spPr/>
      <dgm:t>
        <a:bodyPr/>
        <a:lstStyle/>
        <a:p>
          <a:endParaRPr lang="ru-RU"/>
        </a:p>
      </dgm:t>
    </dgm:pt>
    <dgm:pt modelId="{5EC528CC-16B9-4576-BA7A-A01F4CB05DBE}" type="pres">
      <dgm:prSet presAssocID="{77345516-BF5E-4D76-B67F-23E3A0D6B1EF}" presName="img" presStyleLbl="fgImgPlace1" presStyleIdx="1" presStyleCnt="5" custScaleX="52534" custScaleY="1182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08DE9AA3-880A-435D-9A51-9985A006876E}" type="pres">
      <dgm:prSet presAssocID="{77345516-BF5E-4D76-B67F-23E3A0D6B1E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61596-9D06-429A-B73C-06EDD647E72B}" type="pres">
      <dgm:prSet presAssocID="{249F8736-A3D0-4106-9078-F37C22E1D73B}" presName="spacer" presStyleCnt="0"/>
      <dgm:spPr/>
    </dgm:pt>
    <dgm:pt modelId="{FD9DED87-048C-48E9-BD0E-7C636ABBE9DE}" type="pres">
      <dgm:prSet presAssocID="{74D4340F-3EAB-46F4-9DC9-3C30829CC797}" presName="comp" presStyleCnt="0"/>
      <dgm:spPr/>
    </dgm:pt>
    <dgm:pt modelId="{D66D9CFA-DE73-44AF-BBC2-1A3D95EC248D}" type="pres">
      <dgm:prSet presAssocID="{74D4340F-3EAB-46F4-9DC9-3C30829CC797}" presName="box" presStyleLbl="node1" presStyleIdx="2" presStyleCnt="5"/>
      <dgm:spPr/>
      <dgm:t>
        <a:bodyPr/>
        <a:lstStyle/>
        <a:p>
          <a:endParaRPr lang="ru-RU"/>
        </a:p>
      </dgm:t>
    </dgm:pt>
    <dgm:pt modelId="{2C592BC1-EB07-4CA2-8993-FB2B176B6CC9}" type="pres">
      <dgm:prSet presAssocID="{74D4340F-3EAB-46F4-9DC9-3C30829CC797}" presName="img" presStyleLbl="fgImgPlace1" presStyleIdx="2" presStyleCnt="5" custScaleX="52565" custScaleY="12726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B5D5CEB-F8DF-41B0-A226-BA98CA16DB18}" type="pres">
      <dgm:prSet presAssocID="{74D4340F-3EAB-46F4-9DC9-3C30829CC79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D60B1-0A51-4EB1-B519-42229F12188D}" type="pres">
      <dgm:prSet presAssocID="{1CC297DE-4FC9-4CF8-8070-154718BE25C3}" presName="spacer" presStyleCnt="0"/>
      <dgm:spPr/>
    </dgm:pt>
    <dgm:pt modelId="{205640C5-52A0-4BB8-9D68-7014E0D8612D}" type="pres">
      <dgm:prSet presAssocID="{E4B4733A-37AC-471E-8DC0-AA7B8E3A979E}" presName="comp" presStyleCnt="0"/>
      <dgm:spPr/>
    </dgm:pt>
    <dgm:pt modelId="{6FF1D980-EA52-42E4-B4CE-F17996C4BEA0}" type="pres">
      <dgm:prSet presAssocID="{E4B4733A-37AC-471E-8DC0-AA7B8E3A979E}" presName="box" presStyleLbl="node1" presStyleIdx="3" presStyleCnt="5"/>
      <dgm:spPr/>
      <dgm:t>
        <a:bodyPr/>
        <a:lstStyle/>
        <a:p>
          <a:endParaRPr lang="ru-RU"/>
        </a:p>
      </dgm:t>
    </dgm:pt>
    <dgm:pt modelId="{DEA0BDBE-F71A-4AB4-ACF0-89C87619E1A6}" type="pres">
      <dgm:prSet presAssocID="{E4B4733A-37AC-471E-8DC0-AA7B8E3A979E}" presName="img" presStyleLbl="fgImgPlace1" presStyleIdx="3" presStyleCnt="5" custScaleX="52847" custScaleY="13809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D87722-9AC7-434F-9F95-81F6C1CA2409}" type="pres">
      <dgm:prSet presAssocID="{E4B4733A-37AC-471E-8DC0-AA7B8E3A979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C59CC-0B53-434C-A0F9-36F3DA4524A2}" type="pres">
      <dgm:prSet presAssocID="{2211E35C-2886-49AA-9239-4829F4073BBE}" presName="spacer" presStyleCnt="0"/>
      <dgm:spPr/>
    </dgm:pt>
    <dgm:pt modelId="{C8AC12B8-9C74-4B32-ACC4-C0F4AFD5C16C}" type="pres">
      <dgm:prSet presAssocID="{E3609E71-2AF9-4AA6-BD3A-4F978FE11053}" presName="comp" presStyleCnt="0"/>
      <dgm:spPr/>
    </dgm:pt>
    <dgm:pt modelId="{CA9A137E-7F71-4ECF-8B4B-56D8BE371AC9}" type="pres">
      <dgm:prSet presAssocID="{E3609E71-2AF9-4AA6-BD3A-4F978FE11053}" presName="box" presStyleLbl="node1" presStyleIdx="4" presStyleCnt="5"/>
      <dgm:spPr/>
      <dgm:t>
        <a:bodyPr/>
        <a:lstStyle/>
        <a:p>
          <a:endParaRPr lang="ru-RU"/>
        </a:p>
      </dgm:t>
    </dgm:pt>
    <dgm:pt modelId="{80A2912D-7FD5-4DD1-A3A2-50CE1E016E7D}" type="pres">
      <dgm:prSet presAssocID="{E3609E71-2AF9-4AA6-BD3A-4F978FE11053}" presName="img" presStyleLbl="fgImgPlace1" presStyleIdx="4" presStyleCnt="5" custScaleX="52847" custScaleY="12622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98B2C50-CED5-49D8-90DD-CFC63B1FF887}" type="pres">
      <dgm:prSet presAssocID="{E3609E71-2AF9-4AA6-BD3A-4F978FE1105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5302-51BD-499B-98F5-F9CBD51E6C8B}" type="presOf" srcId="{E3609E71-2AF9-4AA6-BD3A-4F978FE11053}" destId="{598B2C50-CED5-49D8-90DD-CFC63B1FF887}" srcOrd="1" destOrd="0" presId="urn:microsoft.com/office/officeart/2005/8/layout/vList4"/>
    <dgm:cxn modelId="{BE4B35FB-8D3E-43E0-90EA-A2B9D5CC0F78}" type="presOf" srcId="{77345516-BF5E-4D76-B67F-23E3A0D6B1EF}" destId="{06E7196D-196B-4EEF-9C59-6151BAE46D6B}" srcOrd="0" destOrd="0" presId="urn:microsoft.com/office/officeart/2005/8/layout/vList4"/>
    <dgm:cxn modelId="{E92B2A23-EB26-4A19-A43E-8C8FE62C78D5}" srcId="{F85B2011-B710-449F-A303-765D7CCC2612}" destId="{74D4340F-3EAB-46F4-9DC9-3C30829CC797}" srcOrd="2" destOrd="0" parTransId="{C40CDFF4-6D0A-4936-9A63-A8EC72BFBBD2}" sibTransId="{1CC297DE-4FC9-4CF8-8070-154718BE25C3}"/>
    <dgm:cxn modelId="{E79F8B2D-8CA1-4DF3-9F8C-A5CCFA9B754F}" type="presOf" srcId="{F85B2011-B710-449F-A303-765D7CCC2612}" destId="{C3D54D00-D3C9-4F50-AC25-6E5A345DC285}" srcOrd="0" destOrd="0" presId="urn:microsoft.com/office/officeart/2005/8/layout/vList4"/>
    <dgm:cxn modelId="{7F0D5AF7-B8D4-4B5E-A5C2-4328EBCC11D1}" type="presOf" srcId="{74D4340F-3EAB-46F4-9DC9-3C30829CC797}" destId="{AB5D5CEB-F8DF-41B0-A226-BA98CA16DB18}" srcOrd="1" destOrd="0" presId="urn:microsoft.com/office/officeart/2005/8/layout/vList4"/>
    <dgm:cxn modelId="{282D9029-A2EA-4332-97B6-1D42CDF16D4C}" srcId="{F85B2011-B710-449F-A303-765D7CCC2612}" destId="{E4B4733A-37AC-471E-8DC0-AA7B8E3A979E}" srcOrd="3" destOrd="0" parTransId="{517EB4D0-FAE3-4E9B-A5D4-907D3771668B}" sibTransId="{2211E35C-2886-49AA-9239-4829F4073BBE}"/>
    <dgm:cxn modelId="{BA9BF4E2-BF49-4A2A-83D4-A0644042CA02}" type="presOf" srcId="{E3609E71-2AF9-4AA6-BD3A-4F978FE11053}" destId="{CA9A137E-7F71-4ECF-8B4B-56D8BE371AC9}" srcOrd="0" destOrd="0" presId="urn:microsoft.com/office/officeart/2005/8/layout/vList4"/>
    <dgm:cxn modelId="{D3B0753C-2054-4074-A325-A2F73B77F1E2}" srcId="{F85B2011-B710-449F-A303-765D7CCC2612}" destId="{AA4F5946-087C-4EE1-8B25-08ED875442F3}" srcOrd="0" destOrd="0" parTransId="{8987BE58-4DF9-4752-A52C-C803E1F9AEB8}" sibTransId="{E7492191-C167-4FF4-B940-BFAC9E678239}"/>
    <dgm:cxn modelId="{BF3CE983-642B-4C6F-9B2B-412D962D1D91}" type="presOf" srcId="{77345516-BF5E-4D76-B67F-23E3A0D6B1EF}" destId="{08DE9AA3-880A-435D-9A51-9985A006876E}" srcOrd="1" destOrd="0" presId="urn:microsoft.com/office/officeart/2005/8/layout/vList4"/>
    <dgm:cxn modelId="{54289B64-99A6-41DF-AE9D-42FE19A2F36A}" srcId="{F85B2011-B710-449F-A303-765D7CCC2612}" destId="{E3609E71-2AF9-4AA6-BD3A-4F978FE11053}" srcOrd="4" destOrd="0" parTransId="{5D5882B0-9070-4D04-A7AB-52C90D7B8059}" sibTransId="{42761D80-E6DA-4815-83E8-3093891BB619}"/>
    <dgm:cxn modelId="{75816492-1D39-4C84-A5C6-3D9FB9194FF0}" type="presOf" srcId="{AA4F5946-087C-4EE1-8B25-08ED875442F3}" destId="{16F3EC1C-B9C6-4595-9CC8-5711DE3E744C}" srcOrd="0" destOrd="0" presId="urn:microsoft.com/office/officeart/2005/8/layout/vList4"/>
    <dgm:cxn modelId="{BB3856AF-7B3A-47AD-BF99-A981C1801C43}" type="presOf" srcId="{E4B4733A-37AC-471E-8DC0-AA7B8E3A979E}" destId="{98D87722-9AC7-434F-9F95-81F6C1CA2409}" srcOrd="1" destOrd="0" presId="urn:microsoft.com/office/officeart/2005/8/layout/vList4"/>
    <dgm:cxn modelId="{710F7B13-4478-4238-A259-7DC4A00326EE}" type="presOf" srcId="{74D4340F-3EAB-46F4-9DC9-3C30829CC797}" destId="{D66D9CFA-DE73-44AF-BBC2-1A3D95EC248D}" srcOrd="0" destOrd="0" presId="urn:microsoft.com/office/officeart/2005/8/layout/vList4"/>
    <dgm:cxn modelId="{65911946-97D7-45AA-9792-B260456FEBCA}" type="presOf" srcId="{E4B4733A-37AC-471E-8DC0-AA7B8E3A979E}" destId="{6FF1D980-EA52-42E4-B4CE-F17996C4BEA0}" srcOrd="0" destOrd="0" presId="urn:microsoft.com/office/officeart/2005/8/layout/vList4"/>
    <dgm:cxn modelId="{DEA3F09C-1CA0-4D91-8679-DEB666F85558}" srcId="{F85B2011-B710-449F-A303-765D7CCC2612}" destId="{77345516-BF5E-4D76-B67F-23E3A0D6B1EF}" srcOrd="1" destOrd="0" parTransId="{9C0EF775-30C8-47A5-BFAA-1F506EFE68B0}" sibTransId="{249F8736-A3D0-4106-9078-F37C22E1D73B}"/>
    <dgm:cxn modelId="{9EBA5710-80CB-4E3B-A1F2-58D39053A070}" type="presOf" srcId="{AA4F5946-087C-4EE1-8B25-08ED875442F3}" destId="{F78C3255-29B4-4F96-A367-A8DB740E1FE4}" srcOrd="1" destOrd="0" presId="urn:microsoft.com/office/officeart/2005/8/layout/vList4"/>
    <dgm:cxn modelId="{9CDF7B9A-CE39-4BED-81E6-8C852E9544B9}" type="presParOf" srcId="{C3D54D00-D3C9-4F50-AC25-6E5A345DC285}" destId="{7C8DF0F4-582C-4EF6-8E41-C116145DB692}" srcOrd="0" destOrd="0" presId="urn:microsoft.com/office/officeart/2005/8/layout/vList4"/>
    <dgm:cxn modelId="{31CEBEC1-BD90-4F11-8106-DBAC4CBA2D30}" type="presParOf" srcId="{7C8DF0F4-582C-4EF6-8E41-C116145DB692}" destId="{16F3EC1C-B9C6-4595-9CC8-5711DE3E744C}" srcOrd="0" destOrd="0" presId="urn:microsoft.com/office/officeart/2005/8/layout/vList4"/>
    <dgm:cxn modelId="{5CCE5240-0C61-4D5C-9B50-3A655487D9EE}" type="presParOf" srcId="{7C8DF0F4-582C-4EF6-8E41-C116145DB692}" destId="{616F17F1-AC4D-452C-BDEA-79699C2C81E2}" srcOrd="1" destOrd="0" presId="urn:microsoft.com/office/officeart/2005/8/layout/vList4"/>
    <dgm:cxn modelId="{F8819099-BF17-4E72-9C9F-FDF73984C9EC}" type="presParOf" srcId="{7C8DF0F4-582C-4EF6-8E41-C116145DB692}" destId="{F78C3255-29B4-4F96-A367-A8DB740E1FE4}" srcOrd="2" destOrd="0" presId="urn:microsoft.com/office/officeart/2005/8/layout/vList4"/>
    <dgm:cxn modelId="{D595B363-A5C4-49EE-8773-3065A3B425B1}" type="presParOf" srcId="{C3D54D00-D3C9-4F50-AC25-6E5A345DC285}" destId="{03CDF1CA-1F2F-4158-91B4-CE0AB81551D5}" srcOrd="1" destOrd="0" presId="urn:microsoft.com/office/officeart/2005/8/layout/vList4"/>
    <dgm:cxn modelId="{6962A1B6-3FE3-47AA-9E66-1C24D6646D32}" type="presParOf" srcId="{C3D54D00-D3C9-4F50-AC25-6E5A345DC285}" destId="{E419D966-937C-40F7-8B18-7406046192ED}" srcOrd="2" destOrd="0" presId="urn:microsoft.com/office/officeart/2005/8/layout/vList4"/>
    <dgm:cxn modelId="{0A33E373-502F-4726-9D29-EC495420CBEF}" type="presParOf" srcId="{E419D966-937C-40F7-8B18-7406046192ED}" destId="{06E7196D-196B-4EEF-9C59-6151BAE46D6B}" srcOrd="0" destOrd="0" presId="urn:microsoft.com/office/officeart/2005/8/layout/vList4"/>
    <dgm:cxn modelId="{115310D3-BA39-4386-AA43-1DF3AA28A48A}" type="presParOf" srcId="{E419D966-937C-40F7-8B18-7406046192ED}" destId="{5EC528CC-16B9-4576-BA7A-A01F4CB05DBE}" srcOrd="1" destOrd="0" presId="urn:microsoft.com/office/officeart/2005/8/layout/vList4"/>
    <dgm:cxn modelId="{CC952FD6-78D9-45A2-B064-C252C0B3FC11}" type="presParOf" srcId="{E419D966-937C-40F7-8B18-7406046192ED}" destId="{08DE9AA3-880A-435D-9A51-9985A006876E}" srcOrd="2" destOrd="0" presId="urn:microsoft.com/office/officeart/2005/8/layout/vList4"/>
    <dgm:cxn modelId="{775C9B73-3790-467E-8256-C4CFBE327D5F}" type="presParOf" srcId="{C3D54D00-D3C9-4F50-AC25-6E5A345DC285}" destId="{31561596-9D06-429A-B73C-06EDD647E72B}" srcOrd="3" destOrd="0" presId="urn:microsoft.com/office/officeart/2005/8/layout/vList4"/>
    <dgm:cxn modelId="{0FB75A19-5F4C-49F7-BB2A-0F5D3C2519A8}" type="presParOf" srcId="{C3D54D00-D3C9-4F50-AC25-6E5A345DC285}" destId="{FD9DED87-048C-48E9-BD0E-7C636ABBE9DE}" srcOrd="4" destOrd="0" presId="urn:microsoft.com/office/officeart/2005/8/layout/vList4"/>
    <dgm:cxn modelId="{817CE058-1B39-4D61-BDF4-ABBAE880F7B9}" type="presParOf" srcId="{FD9DED87-048C-48E9-BD0E-7C636ABBE9DE}" destId="{D66D9CFA-DE73-44AF-BBC2-1A3D95EC248D}" srcOrd="0" destOrd="0" presId="urn:microsoft.com/office/officeart/2005/8/layout/vList4"/>
    <dgm:cxn modelId="{C43F012B-96AF-4311-86DB-6E3F18CC6AD4}" type="presParOf" srcId="{FD9DED87-048C-48E9-BD0E-7C636ABBE9DE}" destId="{2C592BC1-EB07-4CA2-8993-FB2B176B6CC9}" srcOrd="1" destOrd="0" presId="urn:microsoft.com/office/officeart/2005/8/layout/vList4"/>
    <dgm:cxn modelId="{1802C6B1-FF79-41B9-BA34-E266CFC139BD}" type="presParOf" srcId="{FD9DED87-048C-48E9-BD0E-7C636ABBE9DE}" destId="{AB5D5CEB-F8DF-41B0-A226-BA98CA16DB18}" srcOrd="2" destOrd="0" presId="urn:microsoft.com/office/officeart/2005/8/layout/vList4"/>
    <dgm:cxn modelId="{7B5C5371-8C07-4AB7-94D1-3658DF0A21FF}" type="presParOf" srcId="{C3D54D00-D3C9-4F50-AC25-6E5A345DC285}" destId="{8E1D60B1-0A51-4EB1-B519-42229F12188D}" srcOrd="5" destOrd="0" presId="urn:microsoft.com/office/officeart/2005/8/layout/vList4"/>
    <dgm:cxn modelId="{B0731B15-DE8B-4637-84E0-A6315635FA15}" type="presParOf" srcId="{C3D54D00-D3C9-4F50-AC25-6E5A345DC285}" destId="{205640C5-52A0-4BB8-9D68-7014E0D8612D}" srcOrd="6" destOrd="0" presId="urn:microsoft.com/office/officeart/2005/8/layout/vList4"/>
    <dgm:cxn modelId="{2E8C7486-9CFB-47AE-B725-680648714B04}" type="presParOf" srcId="{205640C5-52A0-4BB8-9D68-7014E0D8612D}" destId="{6FF1D980-EA52-42E4-B4CE-F17996C4BEA0}" srcOrd="0" destOrd="0" presId="urn:microsoft.com/office/officeart/2005/8/layout/vList4"/>
    <dgm:cxn modelId="{B6605C4F-E123-4D7C-908F-1D0DA547C9DB}" type="presParOf" srcId="{205640C5-52A0-4BB8-9D68-7014E0D8612D}" destId="{DEA0BDBE-F71A-4AB4-ACF0-89C87619E1A6}" srcOrd="1" destOrd="0" presId="urn:microsoft.com/office/officeart/2005/8/layout/vList4"/>
    <dgm:cxn modelId="{DC504508-0035-49EE-AF77-A0A12231FF98}" type="presParOf" srcId="{205640C5-52A0-4BB8-9D68-7014E0D8612D}" destId="{98D87722-9AC7-434F-9F95-81F6C1CA2409}" srcOrd="2" destOrd="0" presId="urn:microsoft.com/office/officeart/2005/8/layout/vList4"/>
    <dgm:cxn modelId="{04196070-0F6B-4E86-860B-F22A96308E7E}" type="presParOf" srcId="{C3D54D00-D3C9-4F50-AC25-6E5A345DC285}" destId="{AE7C59CC-0B53-434C-A0F9-36F3DA4524A2}" srcOrd="7" destOrd="0" presId="urn:microsoft.com/office/officeart/2005/8/layout/vList4"/>
    <dgm:cxn modelId="{CDE556E9-0E41-4B3A-8808-A91831EF967B}" type="presParOf" srcId="{C3D54D00-D3C9-4F50-AC25-6E5A345DC285}" destId="{C8AC12B8-9C74-4B32-ACC4-C0F4AFD5C16C}" srcOrd="8" destOrd="0" presId="urn:microsoft.com/office/officeart/2005/8/layout/vList4"/>
    <dgm:cxn modelId="{5E34483D-20E5-4F47-A382-0643520BFA98}" type="presParOf" srcId="{C8AC12B8-9C74-4B32-ACC4-C0F4AFD5C16C}" destId="{CA9A137E-7F71-4ECF-8B4B-56D8BE371AC9}" srcOrd="0" destOrd="0" presId="urn:microsoft.com/office/officeart/2005/8/layout/vList4"/>
    <dgm:cxn modelId="{66030F34-4F1E-4394-84EE-A0BA7C05DD87}" type="presParOf" srcId="{C8AC12B8-9C74-4B32-ACC4-C0F4AFD5C16C}" destId="{80A2912D-7FD5-4DD1-A3A2-50CE1E016E7D}" srcOrd="1" destOrd="0" presId="urn:microsoft.com/office/officeart/2005/8/layout/vList4"/>
    <dgm:cxn modelId="{49261A75-FA34-47FC-91A7-75619665BE27}" type="presParOf" srcId="{C8AC12B8-9C74-4B32-ACC4-C0F4AFD5C16C}" destId="{598B2C50-CED5-49D8-90DD-CFC63B1FF88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0528A-CD59-43F6-BAB3-D977B683890C}" type="doc">
      <dgm:prSet loTypeId="urn:microsoft.com/office/officeart/2005/8/layout/vList4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E527160-EC90-4B16-A077-985098DB897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Внедрение процессов ИБ</a:t>
          </a:r>
          <a:endParaRPr lang="ru-RU" sz="1800" dirty="0"/>
        </a:p>
      </dgm:t>
    </dgm:pt>
    <dgm:pt modelId="{C2B78A3E-8483-4592-8D85-E814B007B28C}" type="parTrans" cxnId="{B82B5EE0-C1F9-4AB0-ABFA-FBACEAFB6AA4}">
      <dgm:prSet/>
      <dgm:spPr/>
      <dgm:t>
        <a:bodyPr/>
        <a:lstStyle/>
        <a:p>
          <a:endParaRPr lang="ru-RU" sz="2400"/>
        </a:p>
      </dgm:t>
    </dgm:pt>
    <dgm:pt modelId="{C2FE5B5C-1BFC-4664-8F79-32E9E528D90F}" type="sibTrans" cxnId="{B82B5EE0-C1F9-4AB0-ABFA-FBACEAFB6AA4}">
      <dgm:prSet/>
      <dgm:spPr/>
      <dgm:t>
        <a:bodyPr/>
        <a:lstStyle/>
        <a:p>
          <a:endParaRPr lang="ru-RU" sz="2400"/>
        </a:p>
      </dgm:t>
    </dgm:pt>
    <dgm:pt modelId="{3F124D87-3A33-4921-BA8E-A5396B4600E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Защита сети</a:t>
          </a:r>
          <a:endParaRPr lang="ru-RU" sz="1800" dirty="0"/>
        </a:p>
      </dgm:t>
    </dgm:pt>
    <dgm:pt modelId="{0A89DEFE-CE6E-4A31-86A2-3F7F69F58B9E}" type="parTrans" cxnId="{E9ACC7B7-F8D7-42C4-8536-123AA4B75699}">
      <dgm:prSet/>
      <dgm:spPr/>
      <dgm:t>
        <a:bodyPr/>
        <a:lstStyle/>
        <a:p>
          <a:endParaRPr lang="ru-RU" sz="2400"/>
        </a:p>
      </dgm:t>
    </dgm:pt>
    <dgm:pt modelId="{422EC54B-2463-4C22-90AB-D00899DFE6E1}" type="sibTrans" cxnId="{E9ACC7B7-F8D7-42C4-8536-123AA4B75699}">
      <dgm:prSet/>
      <dgm:spPr/>
      <dgm:t>
        <a:bodyPr/>
        <a:lstStyle/>
        <a:p>
          <a:endParaRPr lang="ru-RU" sz="2400"/>
        </a:p>
      </dgm:t>
    </dgm:pt>
    <dgm:pt modelId="{C3247987-565F-483F-98A6-7C45E37BD996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Сегментирование и защита периметра</a:t>
          </a:r>
          <a:endParaRPr lang="ru-RU" sz="1600" dirty="0"/>
        </a:p>
      </dgm:t>
    </dgm:pt>
    <dgm:pt modelId="{C8A8B235-BC2F-425B-BFDB-AB81097BF973}" type="parTrans" cxnId="{017BC2CD-88BD-4220-A20D-E2DF0F10FF67}">
      <dgm:prSet/>
      <dgm:spPr/>
      <dgm:t>
        <a:bodyPr/>
        <a:lstStyle/>
        <a:p>
          <a:endParaRPr lang="ru-RU" sz="2400"/>
        </a:p>
      </dgm:t>
    </dgm:pt>
    <dgm:pt modelId="{3385830B-7D88-437F-A211-AD156D38D2DB}" type="sibTrans" cxnId="{017BC2CD-88BD-4220-A20D-E2DF0F10FF67}">
      <dgm:prSet/>
      <dgm:spPr/>
      <dgm:t>
        <a:bodyPr/>
        <a:lstStyle/>
        <a:p>
          <a:endParaRPr lang="ru-RU" sz="2400"/>
        </a:p>
      </dgm:t>
    </dgm:pt>
    <dgm:pt modelId="{DB6E4679-7352-4F59-B533-FAF09972782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Защита конечных устройств</a:t>
          </a:r>
          <a:endParaRPr lang="ru-RU" sz="1800" dirty="0"/>
        </a:p>
      </dgm:t>
    </dgm:pt>
    <dgm:pt modelId="{12F141D3-5B2B-4A27-9D9B-CE9057A886D6}" type="parTrans" cxnId="{F2FB8F80-4152-44CD-9E7A-96308523FF74}">
      <dgm:prSet/>
      <dgm:spPr/>
      <dgm:t>
        <a:bodyPr/>
        <a:lstStyle/>
        <a:p>
          <a:endParaRPr lang="ru-RU" sz="2400"/>
        </a:p>
      </dgm:t>
    </dgm:pt>
    <dgm:pt modelId="{7D75100B-E778-4415-91FE-6BE8C2505AA8}" type="sibTrans" cxnId="{F2FB8F80-4152-44CD-9E7A-96308523FF74}">
      <dgm:prSet/>
      <dgm:spPr/>
      <dgm:t>
        <a:bodyPr/>
        <a:lstStyle/>
        <a:p>
          <a:endParaRPr lang="ru-RU" sz="2400"/>
        </a:p>
      </dgm:t>
    </dgm:pt>
    <dgm:pt modelId="{F4CF39E2-3E9A-4CBE-94A3-58DB5DABEFC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Защита от вредоносного ПО</a:t>
          </a:r>
          <a:endParaRPr lang="ru-RU" sz="1600" dirty="0"/>
        </a:p>
      </dgm:t>
    </dgm:pt>
    <dgm:pt modelId="{23F68620-FAC3-4A2B-ABCF-47B0B9E22B94}" type="parTrans" cxnId="{2964A305-494A-40F3-A451-3DB14280FC3E}">
      <dgm:prSet/>
      <dgm:spPr/>
      <dgm:t>
        <a:bodyPr/>
        <a:lstStyle/>
        <a:p>
          <a:endParaRPr lang="ru-RU" sz="2400"/>
        </a:p>
      </dgm:t>
    </dgm:pt>
    <dgm:pt modelId="{A2C94DA9-8EAE-44D6-BB9E-C8239A67D6D5}" type="sibTrans" cxnId="{2964A305-494A-40F3-A451-3DB14280FC3E}">
      <dgm:prSet/>
      <dgm:spPr/>
      <dgm:t>
        <a:bodyPr/>
        <a:lstStyle/>
        <a:p>
          <a:endParaRPr lang="ru-RU" sz="2400"/>
        </a:p>
      </dgm:t>
    </dgm:pt>
    <dgm:pt modelId="{F77CD48D-DF05-416D-9280-7B31D692AC4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Аутентификация и контроль доступа (в т.ч. для устройств в РТП/ТП/СП)</a:t>
          </a:r>
          <a:endParaRPr lang="ru-RU" sz="1600" dirty="0"/>
        </a:p>
      </dgm:t>
    </dgm:pt>
    <dgm:pt modelId="{76EBBD9B-7CAE-40D1-8D3E-4429082DA02E}" type="parTrans" cxnId="{2BCB0BE5-53CE-4108-9564-243419721A8B}">
      <dgm:prSet/>
      <dgm:spPr/>
      <dgm:t>
        <a:bodyPr/>
        <a:lstStyle/>
        <a:p>
          <a:endParaRPr lang="ru-RU" sz="2400"/>
        </a:p>
      </dgm:t>
    </dgm:pt>
    <dgm:pt modelId="{03A73A17-39C6-454B-B69B-253871BDF8B2}" type="sibTrans" cxnId="{2BCB0BE5-53CE-4108-9564-243419721A8B}">
      <dgm:prSet/>
      <dgm:spPr/>
      <dgm:t>
        <a:bodyPr/>
        <a:lstStyle/>
        <a:p>
          <a:endParaRPr lang="ru-RU" sz="2400"/>
        </a:p>
      </dgm:t>
    </dgm:pt>
    <dgm:pt modelId="{F03EE22E-896F-40F4-BE17-2CA29D638F9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Технологический трафик</a:t>
          </a:r>
          <a:endParaRPr lang="ru-RU" sz="1800" dirty="0"/>
        </a:p>
      </dgm:t>
    </dgm:pt>
    <dgm:pt modelId="{2D8F6DEF-ECA5-42AC-B97A-A762F91FD2E1}" type="parTrans" cxnId="{38BEE750-E2D5-414C-9EB9-0712B1152FBD}">
      <dgm:prSet/>
      <dgm:spPr/>
      <dgm:t>
        <a:bodyPr/>
        <a:lstStyle/>
        <a:p>
          <a:endParaRPr lang="ru-RU" sz="2400"/>
        </a:p>
      </dgm:t>
    </dgm:pt>
    <dgm:pt modelId="{D3B9354B-20EE-4065-B0C7-C1EF7E3525F1}" type="sibTrans" cxnId="{38BEE750-E2D5-414C-9EB9-0712B1152FBD}">
      <dgm:prSet/>
      <dgm:spPr/>
      <dgm:t>
        <a:bodyPr/>
        <a:lstStyle/>
        <a:p>
          <a:endParaRPr lang="ru-RU" sz="2400"/>
        </a:p>
      </dgm:t>
    </dgm:pt>
    <dgm:pt modelId="{C9729482-03E5-4DF8-B8E1-9646EC91A1D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Наблюдаемость</a:t>
          </a:r>
          <a:endParaRPr lang="ru-RU" sz="1800" dirty="0"/>
        </a:p>
      </dgm:t>
    </dgm:pt>
    <dgm:pt modelId="{DEB3F19D-7B9B-4DC9-803C-91B6AAFD6C97}" type="parTrans" cxnId="{002A8C00-ACF9-45B3-98ED-63B151D99C6D}">
      <dgm:prSet/>
      <dgm:spPr/>
      <dgm:t>
        <a:bodyPr/>
        <a:lstStyle/>
        <a:p>
          <a:endParaRPr lang="ru-RU" sz="2400"/>
        </a:p>
      </dgm:t>
    </dgm:pt>
    <dgm:pt modelId="{B0A77BFC-F7DC-4327-93AC-BF6542244DDD}" type="sibTrans" cxnId="{002A8C00-ACF9-45B3-98ED-63B151D99C6D}">
      <dgm:prSet/>
      <dgm:spPr/>
      <dgm:t>
        <a:bodyPr/>
        <a:lstStyle/>
        <a:p>
          <a:endParaRPr lang="ru-RU" sz="2400"/>
        </a:p>
      </dgm:t>
    </dgm:pt>
    <dgm:pt modelId="{3FCB5D16-C70E-48B0-B649-5FDE2ECBFD6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Обнаружение/блокирование сетевых атак, червей и т.п.</a:t>
          </a:r>
          <a:endParaRPr lang="ru-RU" sz="1600" dirty="0"/>
        </a:p>
      </dgm:t>
    </dgm:pt>
    <dgm:pt modelId="{E9225FF6-430E-456C-AE6B-627B51CED625}" type="parTrans" cxnId="{9E33EA64-CCB9-46C2-8054-C6750E874FB7}">
      <dgm:prSet/>
      <dgm:spPr/>
      <dgm:t>
        <a:bodyPr/>
        <a:lstStyle/>
        <a:p>
          <a:endParaRPr lang="ru-RU" sz="2400"/>
        </a:p>
      </dgm:t>
    </dgm:pt>
    <dgm:pt modelId="{15AFE094-9914-4231-93E7-6E809F033D03}" type="sibTrans" cxnId="{9E33EA64-CCB9-46C2-8054-C6750E874FB7}">
      <dgm:prSet/>
      <dgm:spPr/>
      <dgm:t>
        <a:bodyPr/>
        <a:lstStyle/>
        <a:p>
          <a:endParaRPr lang="ru-RU" sz="2400"/>
        </a:p>
      </dgm:t>
    </dgm:pt>
    <dgm:pt modelId="{42BDF9A2-8DFB-45B7-B776-48B99E8842B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Обеспечение целостности</a:t>
          </a:r>
          <a:endParaRPr lang="ru-RU" sz="1600" dirty="0"/>
        </a:p>
      </dgm:t>
    </dgm:pt>
    <dgm:pt modelId="{06233FD5-0F79-463A-922D-A2F490408C8D}" type="parTrans" cxnId="{47FB5A51-F5CA-44C2-B1D0-1F65F497585D}">
      <dgm:prSet/>
      <dgm:spPr/>
      <dgm:t>
        <a:bodyPr/>
        <a:lstStyle/>
        <a:p>
          <a:endParaRPr lang="ru-RU" sz="2400"/>
        </a:p>
      </dgm:t>
    </dgm:pt>
    <dgm:pt modelId="{79ADE166-C4FF-49A5-A651-A6A6F62CBC92}" type="sibTrans" cxnId="{47FB5A51-F5CA-44C2-B1D0-1F65F497585D}">
      <dgm:prSet/>
      <dgm:spPr/>
      <dgm:t>
        <a:bodyPr/>
        <a:lstStyle/>
        <a:p>
          <a:endParaRPr lang="ru-RU" sz="2400"/>
        </a:p>
      </dgm:t>
    </dgm:pt>
    <dgm:pt modelId="{578237AC-9121-4B9E-A1F8-D7597E186DA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Обнаружение несанкционированных действий</a:t>
          </a:r>
          <a:endParaRPr lang="ru-RU" sz="1600" dirty="0"/>
        </a:p>
      </dgm:t>
    </dgm:pt>
    <dgm:pt modelId="{5459F996-DB34-4B21-A15F-AFCF52D46396}" type="parTrans" cxnId="{0B586AE5-BC5C-4750-A883-9EB43D93FC3F}">
      <dgm:prSet/>
      <dgm:spPr/>
      <dgm:t>
        <a:bodyPr/>
        <a:lstStyle/>
        <a:p>
          <a:endParaRPr lang="ru-RU" sz="2400"/>
        </a:p>
      </dgm:t>
    </dgm:pt>
    <dgm:pt modelId="{52FCDEB2-878A-41C6-967A-361E05431743}" type="sibTrans" cxnId="{0B586AE5-BC5C-4750-A883-9EB43D93FC3F}">
      <dgm:prSet/>
      <dgm:spPr/>
      <dgm:t>
        <a:bodyPr/>
        <a:lstStyle/>
        <a:p>
          <a:endParaRPr lang="ru-RU" sz="2400"/>
        </a:p>
      </dgm:t>
    </dgm:pt>
    <dgm:pt modelId="{03C698DC-0E9C-47A7-B513-6068FE3E766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Обеспечение мониторинга ИБ в АСТУ</a:t>
          </a:r>
          <a:endParaRPr lang="ru-RU" sz="1600" dirty="0"/>
        </a:p>
      </dgm:t>
    </dgm:pt>
    <dgm:pt modelId="{9E0588DE-3095-4A4A-B260-59A1EF6BCB08}" type="parTrans" cxnId="{3877ABBF-4398-48F8-8D69-EAC77EF906D8}">
      <dgm:prSet/>
      <dgm:spPr/>
      <dgm:t>
        <a:bodyPr/>
        <a:lstStyle/>
        <a:p>
          <a:endParaRPr lang="ru-RU" sz="2400"/>
        </a:p>
      </dgm:t>
    </dgm:pt>
    <dgm:pt modelId="{03456D45-BAC7-4774-9166-9FA4832383AE}" type="sibTrans" cxnId="{3877ABBF-4398-48F8-8D69-EAC77EF906D8}">
      <dgm:prSet/>
      <dgm:spPr/>
      <dgm:t>
        <a:bodyPr/>
        <a:lstStyle/>
        <a:p>
          <a:endParaRPr lang="ru-RU" sz="2400"/>
        </a:p>
      </dgm:t>
    </dgm:pt>
    <dgm:pt modelId="{535CB9EA-4B7B-43A8-BD68-2327871CAD3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/>
            <a:t>Дополнительный контроль технологического трафика</a:t>
          </a:r>
          <a:endParaRPr lang="ru-RU" sz="1600" dirty="0"/>
        </a:p>
      </dgm:t>
    </dgm:pt>
    <dgm:pt modelId="{9838A399-EBC9-4115-8A7B-6BE18DD32932}" type="parTrans" cxnId="{0A9A6BF0-4DE5-4456-AF4B-6FC1E4E34F99}">
      <dgm:prSet/>
      <dgm:spPr/>
      <dgm:t>
        <a:bodyPr/>
        <a:lstStyle/>
        <a:p>
          <a:endParaRPr lang="ru-RU" sz="2400"/>
        </a:p>
      </dgm:t>
    </dgm:pt>
    <dgm:pt modelId="{EDEFC7BE-F678-4FCF-BEEA-FF280BC33B80}" type="sibTrans" cxnId="{0A9A6BF0-4DE5-4456-AF4B-6FC1E4E34F99}">
      <dgm:prSet/>
      <dgm:spPr/>
      <dgm:t>
        <a:bodyPr/>
        <a:lstStyle/>
        <a:p>
          <a:endParaRPr lang="ru-RU" sz="2400"/>
        </a:p>
      </dgm:t>
    </dgm:pt>
    <dgm:pt modelId="{85BBA6E5-0296-4690-8FA8-01DE6BFD3B6F}" type="pres">
      <dgm:prSet presAssocID="{F2F0528A-CD59-43F6-BAB3-D977B68389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C7641-CEEE-4ED5-B5AD-B88EF44759C3}" type="pres">
      <dgm:prSet presAssocID="{8E527160-EC90-4B16-A077-985098DB8971}" presName="comp" presStyleCnt="0"/>
      <dgm:spPr/>
      <dgm:t>
        <a:bodyPr/>
        <a:lstStyle/>
        <a:p>
          <a:endParaRPr lang="ru-RU"/>
        </a:p>
      </dgm:t>
    </dgm:pt>
    <dgm:pt modelId="{93487FA6-72C8-4925-BB42-3289817E8432}" type="pres">
      <dgm:prSet presAssocID="{8E527160-EC90-4B16-A077-985098DB8971}" presName="box" presStyleLbl="node1" presStyleIdx="0" presStyleCnt="5"/>
      <dgm:spPr/>
      <dgm:t>
        <a:bodyPr/>
        <a:lstStyle/>
        <a:p>
          <a:endParaRPr lang="ru-RU"/>
        </a:p>
      </dgm:t>
    </dgm:pt>
    <dgm:pt modelId="{2CAA4926-BE3B-4682-84E8-F7747F027FC8}" type="pres">
      <dgm:prSet presAssocID="{8E527160-EC90-4B16-A077-985098DB8971}" presName="img" presStyleLbl="fgImgPlace1" presStyleIdx="0" presStyleCnt="5" custScaleX="44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CA7B716C-1738-4FCF-A16A-7E543A9FB97B}" type="pres">
      <dgm:prSet presAssocID="{8E527160-EC90-4B16-A077-985098DB897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63283-5BD0-4B18-8068-867952DBE827}" type="pres">
      <dgm:prSet presAssocID="{C2FE5B5C-1BFC-4664-8F79-32E9E528D90F}" presName="spacer" presStyleCnt="0"/>
      <dgm:spPr/>
      <dgm:t>
        <a:bodyPr/>
        <a:lstStyle/>
        <a:p>
          <a:endParaRPr lang="ru-RU"/>
        </a:p>
      </dgm:t>
    </dgm:pt>
    <dgm:pt modelId="{077193AC-3462-4E66-BEEF-FBFC785628BE}" type="pres">
      <dgm:prSet presAssocID="{3F124D87-3A33-4921-BA8E-A5396B4600E0}" presName="comp" presStyleCnt="0"/>
      <dgm:spPr/>
      <dgm:t>
        <a:bodyPr/>
        <a:lstStyle/>
        <a:p>
          <a:endParaRPr lang="ru-RU"/>
        </a:p>
      </dgm:t>
    </dgm:pt>
    <dgm:pt modelId="{F4BEC53F-446C-45DF-A8AF-F454A83FF5F0}" type="pres">
      <dgm:prSet presAssocID="{3F124D87-3A33-4921-BA8E-A5396B4600E0}" presName="box" presStyleLbl="node1" presStyleIdx="1" presStyleCnt="5"/>
      <dgm:spPr/>
      <dgm:t>
        <a:bodyPr/>
        <a:lstStyle/>
        <a:p>
          <a:endParaRPr lang="ru-RU"/>
        </a:p>
      </dgm:t>
    </dgm:pt>
    <dgm:pt modelId="{3A98D215-5466-4D6D-84F7-547A343B40BB}" type="pres">
      <dgm:prSet presAssocID="{3F124D87-3A33-4921-BA8E-A5396B4600E0}" presName="img" presStyleLbl="fgImgPlace1" presStyleIdx="1" presStyleCnt="5" custScaleX="44775" custScaleY="9965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6520195A-1DFA-44F0-85E6-335375494FAA}" type="pres">
      <dgm:prSet presAssocID="{3F124D87-3A33-4921-BA8E-A5396B4600E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96DB-8AC6-4F92-807F-20242F0E8E70}" type="pres">
      <dgm:prSet presAssocID="{422EC54B-2463-4C22-90AB-D00899DFE6E1}" presName="spacer" presStyleCnt="0"/>
      <dgm:spPr/>
      <dgm:t>
        <a:bodyPr/>
        <a:lstStyle/>
        <a:p>
          <a:endParaRPr lang="ru-RU"/>
        </a:p>
      </dgm:t>
    </dgm:pt>
    <dgm:pt modelId="{EADF24F6-00AD-4FE4-A6A5-075FBA31F861}" type="pres">
      <dgm:prSet presAssocID="{DB6E4679-7352-4F59-B533-FAF09972782D}" presName="comp" presStyleCnt="0"/>
      <dgm:spPr/>
      <dgm:t>
        <a:bodyPr/>
        <a:lstStyle/>
        <a:p>
          <a:endParaRPr lang="ru-RU"/>
        </a:p>
      </dgm:t>
    </dgm:pt>
    <dgm:pt modelId="{EB2AC4F4-5FBF-4F70-9BAA-12DE62933195}" type="pres">
      <dgm:prSet presAssocID="{DB6E4679-7352-4F59-B533-FAF09972782D}" presName="box" presStyleLbl="node1" presStyleIdx="2" presStyleCnt="5"/>
      <dgm:spPr/>
      <dgm:t>
        <a:bodyPr/>
        <a:lstStyle/>
        <a:p>
          <a:endParaRPr lang="ru-RU"/>
        </a:p>
      </dgm:t>
    </dgm:pt>
    <dgm:pt modelId="{664F944D-96EA-4ADC-A07F-E3474FD5ADDD}" type="pres">
      <dgm:prSet presAssocID="{DB6E4679-7352-4F59-B533-FAF09972782D}" presName="img" presStyleLbl="fgImgPlace1" presStyleIdx="2" presStyleCnt="5" custScaleX="44775" custScaleY="1022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CC33E6C9-12C4-40C8-AE8B-EB7F40A75798}" type="pres">
      <dgm:prSet presAssocID="{DB6E4679-7352-4F59-B533-FAF09972782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309C2-AA91-4E0A-BCAB-0C68A51F03E8}" type="pres">
      <dgm:prSet presAssocID="{7D75100B-E778-4415-91FE-6BE8C2505AA8}" presName="spacer" presStyleCnt="0"/>
      <dgm:spPr/>
      <dgm:t>
        <a:bodyPr/>
        <a:lstStyle/>
        <a:p>
          <a:endParaRPr lang="ru-RU"/>
        </a:p>
      </dgm:t>
    </dgm:pt>
    <dgm:pt modelId="{1389DAE8-4DD3-4C5C-9E01-9FD25E275A27}" type="pres">
      <dgm:prSet presAssocID="{F03EE22E-896F-40F4-BE17-2CA29D638F99}" presName="comp" presStyleCnt="0"/>
      <dgm:spPr/>
      <dgm:t>
        <a:bodyPr/>
        <a:lstStyle/>
        <a:p>
          <a:endParaRPr lang="ru-RU"/>
        </a:p>
      </dgm:t>
    </dgm:pt>
    <dgm:pt modelId="{4675E816-138E-41A4-B2E6-075B7A81227E}" type="pres">
      <dgm:prSet presAssocID="{F03EE22E-896F-40F4-BE17-2CA29D638F99}" presName="box" presStyleLbl="node1" presStyleIdx="3" presStyleCnt="5"/>
      <dgm:spPr/>
      <dgm:t>
        <a:bodyPr/>
        <a:lstStyle/>
        <a:p>
          <a:endParaRPr lang="ru-RU"/>
        </a:p>
      </dgm:t>
    </dgm:pt>
    <dgm:pt modelId="{162B51EC-7746-4FBB-8362-8FCA8D59542D}" type="pres">
      <dgm:prSet presAssocID="{F03EE22E-896F-40F4-BE17-2CA29D638F99}" presName="img" presStyleLbl="fgImgPlace1" presStyleIdx="3" presStyleCnt="5" custScaleX="44775" custScaleY="10483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B57C5CEF-D385-408D-BF5C-965FD0B36886}" type="pres">
      <dgm:prSet presAssocID="{F03EE22E-896F-40F4-BE17-2CA29D638F9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DFB56-7C22-488B-BC01-B1290DD4CA8D}" type="pres">
      <dgm:prSet presAssocID="{D3B9354B-20EE-4065-B0C7-C1EF7E3525F1}" presName="spacer" presStyleCnt="0"/>
      <dgm:spPr/>
      <dgm:t>
        <a:bodyPr/>
        <a:lstStyle/>
        <a:p>
          <a:endParaRPr lang="ru-RU"/>
        </a:p>
      </dgm:t>
    </dgm:pt>
    <dgm:pt modelId="{E72F9099-9993-4C8A-A120-273202AA3F21}" type="pres">
      <dgm:prSet presAssocID="{C9729482-03E5-4DF8-B8E1-9646EC91A1DC}" presName="comp" presStyleCnt="0"/>
      <dgm:spPr/>
      <dgm:t>
        <a:bodyPr/>
        <a:lstStyle/>
        <a:p>
          <a:endParaRPr lang="ru-RU"/>
        </a:p>
      </dgm:t>
    </dgm:pt>
    <dgm:pt modelId="{51E4E32F-332F-4C03-8356-E93DBBF3EEDD}" type="pres">
      <dgm:prSet presAssocID="{C9729482-03E5-4DF8-B8E1-9646EC91A1DC}" presName="box" presStyleLbl="node1" presStyleIdx="4" presStyleCnt="5"/>
      <dgm:spPr/>
      <dgm:t>
        <a:bodyPr/>
        <a:lstStyle/>
        <a:p>
          <a:endParaRPr lang="ru-RU"/>
        </a:p>
      </dgm:t>
    </dgm:pt>
    <dgm:pt modelId="{AAF3CFCF-DCB2-4E47-8B18-AC7187A03298}" type="pres">
      <dgm:prSet presAssocID="{C9729482-03E5-4DF8-B8E1-9646EC91A1DC}" presName="img" presStyleLbl="fgImgPlace1" presStyleIdx="4" presStyleCnt="5" custScaleX="44775" custScaleY="10741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12A07F6-6A0D-4632-B714-979727910EAF}" type="pres">
      <dgm:prSet presAssocID="{C9729482-03E5-4DF8-B8E1-9646EC91A1D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8E4D5-8598-4DF4-8E36-AB222ECD3408}" type="presOf" srcId="{DB6E4679-7352-4F59-B533-FAF09972782D}" destId="{EB2AC4F4-5FBF-4F70-9BAA-12DE62933195}" srcOrd="0" destOrd="0" presId="urn:microsoft.com/office/officeart/2005/8/layout/vList4"/>
    <dgm:cxn modelId="{47FB5A51-F5CA-44C2-B1D0-1F65F497585D}" srcId="{F03EE22E-896F-40F4-BE17-2CA29D638F99}" destId="{42BDF9A2-8DFB-45B7-B776-48B99E8842B1}" srcOrd="0" destOrd="0" parTransId="{06233FD5-0F79-463A-922D-A2F490408C8D}" sibTransId="{79ADE166-C4FF-49A5-A651-A6A6F62CBC92}"/>
    <dgm:cxn modelId="{F2FB8F80-4152-44CD-9E7A-96308523FF74}" srcId="{F2F0528A-CD59-43F6-BAB3-D977B683890C}" destId="{DB6E4679-7352-4F59-B533-FAF09972782D}" srcOrd="2" destOrd="0" parTransId="{12F141D3-5B2B-4A27-9D9B-CE9057A886D6}" sibTransId="{7D75100B-E778-4415-91FE-6BE8C2505AA8}"/>
    <dgm:cxn modelId="{8BF2E808-B900-48F2-AF6C-D78BB5383A0C}" type="presOf" srcId="{3FCB5D16-C70E-48B0-B649-5FDE2ECBFD6D}" destId="{6520195A-1DFA-44F0-85E6-335375494FAA}" srcOrd="1" destOrd="2" presId="urn:microsoft.com/office/officeart/2005/8/layout/vList4"/>
    <dgm:cxn modelId="{3A6EF368-DEB8-482A-8680-CBB0B0ED240B}" type="presOf" srcId="{42BDF9A2-8DFB-45B7-B776-48B99E8842B1}" destId="{4675E816-138E-41A4-B2E6-075B7A81227E}" srcOrd="0" destOrd="1" presId="urn:microsoft.com/office/officeart/2005/8/layout/vList4"/>
    <dgm:cxn modelId="{017BC2CD-88BD-4220-A20D-E2DF0F10FF67}" srcId="{3F124D87-3A33-4921-BA8E-A5396B4600E0}" destId="{C3247987-565F-483F-98A6-7C45E37BD996}" srcOrd="0" destOrd="0" parTransId="{C8A8B235-BC2F-425B-BFDB-AB81097BF973}" sibTransId="{3385830B-7D88-437F-A211-AD156D38D2DB}"/>
    <dgm:cxn modelId="{D484A36C-60C7-484A-B3D8-1A42C1512E9A}" type="presOf" srcId="{3FCB5D16-C70E-48B0-B649-5FDE2ECBFD6D}" destId="{F4BEC53F-446C-45DF-A8AF-F454A83FF5F0}" srcOrd="0" destOrd="2" presId="urn:microsoft.com/office/officeart/2005/8/layout/vList4"/>
    <dgm:cxn modelId="{D8F44771-B944-4130-B205-35B04882C1FA}" type="presOf" srcId="{535CB9EA-4B7B-43A8-BD68-2327871CAD34}" destId="{51E4E32F-332F-4C03-8356-E93DBBF3EEDD}" srcOrd="0" destOrd="2" presId="urn:microsoft.com/office/officeart/2005/8/layout/vList4"/>
    <dgm:cxn modelId="{48A7C2FF-0A70-4596-B0AA-F4316CD10E2A}" type="presOf" srcId="{F2F0528A-CD59-43F6-BAB3-D977B683890C}" destId="{85BBA6E5-0296-4690-8FA8-01DE6BFD3B6F}" srcOrd="0" destOrd="0" presId="urn:microsoft.com/office/officeart/2005/8/layout/vList4"/>
    <dgm:cxn modelId="{72569621-3007-4092-A911-36C5522D08C9}" type="presOf" srcId="{F4CF39E2-3E9A-4CBE-94A3-58DB5DABEFC4}" destId="{CC33E6C9-12C4-40C8-AE8B-EB7F40A75798}" srcOrd="1" destOrd="1" presId="urn:microsoft.com/office/officeart/2005/8/layout/vList4"/>
    <dgm:cxn modelId="{306449B4-C94E-443C-878F-44F68ABF2D4A}" type="presOf" srcId="{C3247987-565F-483F-98A6-7C45E37BD996}" destId="{F4BEC53F-446C-45DF-A8AF-F454A83FF5F0}" srcOrd="0" destOrd="1" presId="urn:microsoft.com/office/officeart/2005/8/layout/vList4"/>
    <dgm:cxn modelId="{67C3930A-16EF-4A98-A415-11A1F63F7951}" type="presOf" srcId="{F03EE22E-896F-40F4-BE17-2CA29D638F99}" destId="{B57C5CEF-D385-408D-BF5C-965FD0B36886}" srcOrd="1" destOrd="0" presId="urn:microsoft.com/office/officeart/2005/8/layout/vList4"/>
    <dgm:cxn modelId="{B82B5EE0-C1F9-4AB0-ABFA-FBACEAFB6AA4}" srcId="{F2F0528A-CD59-43F6-BAB3-D977B683890C}" destId="{8E527160-EC90-4B16-A077-985098DB8971}" srcOrd="0" destOrd="0" parTransId="{C2B78A3E-8483-4592-8D85-E814B007B28C}" sibTransId="{C2FE5B5C-1BFC-4664-8F79-32E9E528D90F}"/>
    <dgm:cxn modelId="{13825FE0-C0AD-43F1-A04C-891C8987FF4A}" type="presOf" srcId="{8E527160-EC90-4B16-A077-985098DB8971}" destId="{CA7B716C-1738-4FCF-A16A-7E543A9FB97B}" srcOrd="1" destOrd="0" presId="urn:microsoft.com/office/officeart/2005/8/layout/vList4"/>
    <dgm:cxn modelId="{89BED06E-76D8-488A-9F8B-6B8F72D656E8}" type="presOf" srcId="{F03EE22E-896F-40F4-BE17-2CA29D638F99}" destId="{4675E816-138E-41A4-B2E6-075B7A81227E}" srcOrd="0" destOrd="0" presId="urn:microsoft.com/office/officeart/2005/8/layout/vList4"/>
    <dgm:cxn modelId="{D3FFA76B-71BB-49E1-A558-4BED2EA50134}" type="presOf" srcId="{F77CD48D-DF05-416D-9280-7B31D692AC4E}" destId="{CC33E6C9-12C4-40C8-AE8B-EB7F40A75798}" srcOrd="1" destOrd="2" presId="urn:microsoft.com/office/officeart/2005/8/layout/vList4"/>
    <dgm:cxn modelId="{A666F53E-CBC6-438B-97C6-95E2C27EEAAE}" type="presOf" srcId="{F4CF39E2-3E9A-4CBE-94A3-58DB5DABEFC4}" destId="{EB2AC4F4-5FBF-4F70-9BAA-12DE62933195}" srcOrd="0" destOrd="1" presId="urn:microsoft.com/office/officeart/2005/8/layout/vList4"/>
    <dgm:cxn modelId="{57915C56-F81A-47D5-9162-9A20613597A7}" type="presOf" srcId="{C3247987-565F-483F-98A6-7C45E37BD996}" destId="{6520195A-1DFA-44F0-85E6-335375494FAA}" srcOrd="1" destOrd="1" presId="urn:microsoft.com/office/officeart/2005/8/layout/vList4"/>
    <dgm:cxn modelId="{3877ABBF-4398-48F8-8D69-EAC77EF906D8}" srcId="{C9729482-03E5-4DF8-B8E1-9646EC91A1DC}" destId="{03C698DC-0E9C-47A7-B513-6068FE3E7669}" srcOrd="0" destOrd="0" parTransId="{9E0588DE-3095-4A4A-B260-59A1EF6BCB08}" sibTransId="{03456D45-BAC7-4774-9166-9FA4832383AE}"/>
    <dgm:cxn modelId="{EBA6C109-F015-47C8-9562-9B0645D63CF5}" type="presOf" srcId="{8E527160-EC90-4B16-A077-985098DB8971}" destId="{93487FA6-72C8-4925-BB42-3289817E8432}" srcOrd="0" destOrd="0" presId="urn:microsoft.com/office/officeart/2005/8/layout/vList4"/>
    <dgm:cxn modelId="{894ECC64-380C-49FD-BF5B-32F9E2E0DCCD}" type="presOf" srcId="{578237AC-9121-4B9E-A1F8-D7597E186DAC}" destId="{4675E816-138E-41A4-B2E6-075B7A81227E}" srcOrd="0" destOrd="2" presId="urn:microsoft.com/office/officeart/2005/8/layout/vList4"/>
    <dgm:cxn modelId="{0688DFC5-7135-4080-B64A-DC22507E4767}" type="presOf" srcId="{42BDF9A2-8DFB-45B7-B776-48B99E8842B1}" destId="{B57C5CEF-D385-408D-BF5C-965FD0B36886}" srcOrd="1" destOrd="1" presId="urn:microsoft.com/office/officeart/2005/8/layout/vList4"/>
    <dgm:cxn modelId="{2BCB0BE5-53CE-4108-9564-243419721A8B}" srcId="{DB6E4679-7352-4F59-B533-FAF09972782D}" destId="{F77CD48D-DF05-416D-9280-7B31D692AC4E}" srcOrd="1" destOrd="0" parTransId="{76EBBD9B-7CAE-40D1-8D3E-4429082DA02E}" sibTransId="{03A73A17-39C6-454B-B69B-253871BDF8B2}"/>
    <dgm:cxn modelId="{D13D0583-4967-4931-8BB0-EFAB9940CA4A}" type="presOf" srcId="{03C698DC-0E9C-47A7-B513-6068FE3E7669}" destId="{51E4E32F-332F-4C03-8356-E93DBBF3EEDD}" srcOrd="0" destOrd="1" presId="urn:microsoft.com/office/officeart/2005/8/layout/vList4"/>
    <dgm:cxn modelId="{0B586AE5-BC5C-4750-A883-9EB43D93FC3F}" srcId="{F03EE22E-896F-40F4-BE17-2CA29D638F99}" destId="{578237AC-9121-4B9E-A1F8-D7597E186DAC}" srcOrd="1" destOrd="0" parTransId="{5459F996-DB34-4B21-A15F-AFCF52D46396}" sibTransId="{52FCDEB2-878A-41C6-967A-361E05431743}"/>
    <dgm:cxn modelId="{002A8C00-ACF9-45B3-98ED-63B151D99C6D}" srcId="{F2F0528A-CD59-43F6-BAB3-D977B683890C}" destId="{C9729482-03E5-4DF8-B8E1-9646EC91A1DC}" srcOrd="4" destOrd="0" parTransId="{DEB3F19D-7B9B-4DC9-803C-91B6AAFD6C97}" sibTransId="{B0A77BFC-F7DC-4327-93AC-BF6542244DDD}"/>
    <dgm:cxn modelId="{9E33EA64-CCB9-46C2-8054-C6750E874FB7}" srcId="{3F124D87-3A33-4921-BA8E-A5396B4600E0}" destId="{3FCB5D16-C70E-48B0-B649-5FDE2ECBFD6D}" srcOrd="1" destOrd="0" parTransId="{E9225FF6-430E-456C-AE6B-627B51CED625}" sibTransId="{15AFE094-9914-4231-93E7-6E809F033D03}"/>
    <dgm:cxn modelId="{2617FC32-DA44-40B2-A7B4-F66337F2FB27}" type="presOf" srcId="{F77CD48D-DF05-416D-9280-7B31D692AC4E}" destId="{EB2AC4F4-5FBF-4F70-9BAA-12DE62933195}" srcOrd="0" destOrd="2" presId="urn:microsoft.com/office/officeart/2005/8/layout/vList4"/>
    <dgm:cxn modelId="{0A49C20D-8E9B-48A5-8EEE-7011574FBB1D}" type="presOf" srcId="{3F124D87-3A33-4921-BA8E-A5396B4600E0}" destId="{F4BEC53F-446C-45DF-A8AF-F454A83FF5F0}" srcOrd="0" destOrd="0" presId="urn:microsoft.com/office/officeart/2005/8/layout/vList4"/>
    <dgm:cxn modelId="{0A9A6BF0-4DE5-4456-AF4B-6FC1E4E34F99}" srcId="{C9729482-03E5-4DF8-B8E1-9646EC91A1DC}" destId="{535CB9EA-4B7B-43A8-BD68-2327871CAD34}" srcOrd="1" destOrd="0" parTransId="{9838A399-EBC9-4115-8A7B-6BE18DD32932}" sibTransId="{EDEFC7BE-F678-4FCF-BEEA-FF280BC33B80}"/>
    <dgm:cxn modelId="{BB9B056F-8E43-4FAE-A3F5-829666553848}" type="presOf" srcId="{C9729482-03E5-4DF8-B8E1-9646EC91A1DC}" destId="{51E4E32F-332F-4C03-8356-E93DBBF3EEDD}" srcOrd="0" destOrd="0" presId="urn:microsoft.com/office/officeart/2005/8/layout/vList4"/>
    <dgm:cxn modelId="{4BAFBCFE-73F5-46E5-922D-1D3EC6CC2419}" type="presOf" srcId="{C9729482-03E5-4DF8-B8E1-9646EC91A1DC}" destId="{912A07F6-6A0D-4632-B714-979727910EAF}" srcOrd="1" destOrd="0" presId="urn:microsoft.com/office/officeart/2005/8/layout/vList4"/>
    <dgm:cxn modelId="{E9ACC7B7-F8D7-42C4-8536-123AA4B75699}" srcId="{F2F0528A-CD59-43F6-BAB3-D977B683890C}" destId="{3F124D87-3A33-4921-BA8E-A5396B4600E0}" srcOrd="1" destOrd="0" parTransId="{0A89DEFE-CE6E-4A31-86A2-3F7F69F58B9E}" sibTransId="{422EC54B-2463-4C22-90AB-D00899DFE6E1}"/>
    <dgm:cxn modelId="{38BEE750-E2D5-414C-9EB9-0712B1152FBD}" srcId="{F2F0528A-CD59-43F6-BAB3-D977B683890C}" destId="{F03EE22E-896F-40F4-BE17-2CA29D638F99}" srcOrd="3" destOrd="0" parTransId="{2D8F6DEF-ECA5-42AC-B97A-A762F91FD2E1}" sibTransId="{D3B9354B-20EE-4065-B0C7-C1EF7E3525F1}"/>
    <dgm:cxn modelId="{C66A590E-047C-4FEB-97CF-970078F5D212}" type="presOf" srcId="{535CB9EA-4B7B-43A8-BD68-2327871CAD34}" destId="{912A07F6-6A0D-4632-B714-979727910EAF}" srcOrd="1" destOrd="2" presId="urn:microsoft.com/office/officeart/2005/8/layout/vList4"/>
    <dgm:cxn modelId="{E1E65A57-14F8-42FB-BC7B-10C39A2F702B}" type="presOf" srcId="{03C698DC-0E9C-47A7-B513-6068FE3E7669}" destId="{912A07F6-6A0D-4632-B714-979727910EAF}" srcOrd="1" destOrd="1" presId="urn:microsoft.com/office/officeart/2005/8/layout/vList4"/>
    <dgm:cxn modelId="{B880A770-279F-469F-83BD-EF5CC12B346F}" type="presOf" srcId="{3F124D87-3A33-4921-BA8E-A5396B4600E0}" destId="{6520195A-1DFA-44F0-85E6-335375494FAA}" srcOrd="1" destOrd="0" presId="urn:microsoft.com/office/officeart/2005/8/layout/vList4"/>
    <dgm:cxn modelId="{C93E421B-A187-4490-B034-2B3285FE0B2C}" type="presOf" srcId="{DB6E4679-7352-4F59-B533-FAF09972782D}" destId="{CC33E6C9-12C4-40C8-AE8B-EB7F40A75798}" srcOrd="1" destOrd="0" presId="urn:microsoft.com/office/officeart/2005/8/layout/vList4"/>
    <dgm:cxn modelId="{F31EAD18-54AF-438E-A140-40B66230F229}" type="presOf" srcId="{578237AC-9121-4B9E-A1F8-D7597E186DAC}" destId="{B57C5CEF-D385-408D-BF5C-965FD0B36886}" srcOrd="1" destOrd="2" presId="urn:microsoft.com/office/officeart/2005/8/layout/vList4"/>
    <dgm:cxn modelId="{2964A305-494A-40F3-A451-3DB14280FC3E}" srcId="{DB6E4679-7352-4F59-B533-FAF09972782D}" destId="{F4CF39E2-3E9A-4CBE-94A3-58DB5DABEFC4}" srcOrd="0" destOrd="0" parTransId="{23F68620-FAC3-4A2B-ABCF-47B0B9E22B94}" sibTransId="{A2C94DA9-8EAE-44D6-BB9E-C8239A67D6D5}"/>
    <dgm:cxn modelId="{04C5401B-EEC9-4106-97C5-ED9C5AD6DA98}" type="presParOf" srcId="{85BBA6E5-0296-4690-8FA8-01DE6BFD3B6F}" destId="{E37C7641-CEEE-4ED5-B5AD-B88EF44759C3}" srcOrd="0" destOrd="0" presId="urn:microsoft.com/office/officeart/2005/8/layout/vList4"/>
    <dgm:cxn modelId="{A55CAE80-8FE7-471A-81BA-AB034911FF62}" type="presParOf" srcId="{E37C7641-CEEE-4ED5-B5AD-B88EF44759C3}" destId="{93487FA6-72C8-4925-BB42-3289817E8432}" srcOrd="0" destOrd="0" presId="urn:microsoft.com/office/officeart/2005/8/layout/vList4"/>
    <dgm:cxn modelId="{F58133EE-CD4D-4CE9-86D1-A719542CBB7A}" type="presParOf" srcId="{E37C7641-CEEE-4ED5-B5AD-B88EF44759C3}" destId="{2CAA4926-BE3B-4682-84E8-F7747F027FC8}" srcOrd="1" destOrd="0" presId="urn:microsoft.com/office/officeart/2005/8/layout/vList4"/>
    <dgm:cxn modelId="{66DAD2DB-E0A7-4F44-BE28-9971A67D4F58}" type="presParOf" srcId="{E37C7641-CEEE-4ED5-B5AD-B88EF44759C3}" destId="{CA7B716C-1738-4FCF-A16A-7E543A9FB97B}" srcOrd="2" destOrd="0" presId="urn:microsoft.com/office/officeart/2005/8/layout/vList4"/>
    <dgm:cxn modelId="{37814424-B133-49E4-B971-42D8AAEB058D}" type="presParOf" srcId="{85BBA6E5-0296-4690-8FA8-01DE6BFD3B6F}" destId="{04763283-5BD0-4B18-8068-867952DBE827}" srcOrd="1" destOrd="0" presId="urn:microsoft.com/office/officeart/2005/8/layout/vList4"/>
    <dgm:cxn modelId="{BA838896-E9E2-4084-B203-566670146898}" type="presParOf" srcId="{85BBA6E5-0296-4690-8FA8-01DE6BFD3B6F}" destId="{077193AC-3462-4E66-BEEF-FBFC785628BE}" srcOrd="2" destOrd="0" presId="urn:microsoft.com/office/officeart/2005/8/layout/vList4"/>
    <dgm:cxn modelId="{DC836B7F-3230-4FEA-A7B9-0FAC551CA087}" type="presParOf" srcId="{077193AC-3462-4E66-BEEF-FBFC785628BE}" destId="{F4BEC53F-446C-45DF-A8AF-F454A83FF5F0}" srcOrd="0" destOrd="0" presId="urn:microsoft.com/office/officeart/2005/8/layout/vList4"/>
    <dgm:cxn modelId="{6C491692-7F71-4287-8844-96083929ACEC}" type="presParOf" srcId="{077193AC-3462-4E66-BEEF-FBFC785628BE}" destId="{3A98D215-5466-4D6D-84F7-547A343B40BB}" srcOrd="1" destOrd="0" presId="urn:microsoft.com/office/officeart/2005/8/layout/vList4"/>
    <dgm:cxn modelId="{A88B1265-64F4-40E6-A8A1-5AA1C91B737B}" type="presParOf" srcId="{077193AC-3462-4E66-BEEF-FBFC785628BE}" destId="{6520195A-1DFA-44F0-85E6-335375494FAA}" srcOrd="2" destOrd="0" presId="urn:microsoft.com/office/officeart/2005/8/layout/vList4"/>
    <dgm:cxn modelId="{1D0937D4-04BA-441F-BBA4-3442657E0393}" type="presParOf" srcId="{85BBA6E5-0296-4690-8FA8-01DE6BFD3B6F}" destId="{FEF996DB-8AC6-4F92-807F-20242F0E8E70}" srcOrd="3" destOrd="0" presId="urn:microsoft.com/office/officeart/2005/8/layout/vList4"/>
    <dgm:cxn modelId="{D66591DC-B599-4FCD-8B23-4DE123741954}" type="presParOf" srcId="{85BBA6E5-0296-4690-8FA8-01DE6BFD3B6F}" destId="{EADF24F6-00AD-4FE4-A6A5-075FBA31F861}" srcOrd="4" destOrd="0" presId="urn:microsoft.com/office/officeart/2005/8/layout/vList4"/>
    <dgm:cxn modelId="{69374C14-9092-4F70-94CC-48362F9E08F9}" type="presParOf" srcId="{EADF24F6-00AD-4FE4-A6A5-075FBA31F861}" destId="{EB2AC4F4-5FBF-4F70-9BAA-12DE62933195}" srcOrd="0" destOrd="0" presId="urn:microsoft.com/office/officeart/2005/8/layout/vList4"/>
    <dgm:cxn modelId="{64C4AD61-C6BE-4D57-9FC7-0C817D6D83D8}" type="presParOf" srcId="{EADF24F6-00AD-4FE4-A6A5-075FBA31F861}" destId="{664F944D-96EA-4ADC-A07F-E3474FD5ADDD}" srcOrd="1" destOrd="0" presId="urn:microsoft.com/office/officeart/2005/8/layout/vList4"/>
    <dgm:cxn modelId="{4EE37F85-EE32-4362-88AE-D32BA4CA6A56}" type="presParOf" srcId="{EADF24F6-00AD-4FE4-A6A5-075FBA31F861}" destId="{CC33E6C9-12C4-40C8-AE8B-EB7F40A75798}" srcOrd="2" destOrd="0" presId="urn:microsoft.com/office/officeart/2005/8/layout/vList4"/>
    <dgm:cxn modelId="{22A52A5A-92C2-40CD-B31E-A463B84EC34E}" type="presParOf" srcId="{85BBA6E5-0296-4690-8FA8-01DE6BFD3B6F}" destId="{94E309C2-AA91-4E0A-BCAB-0C68A51F03E8}" srcOrd="5" destOrd="0" presId="urn:microsoft.com/office/officeart/2005/8/layout/vList4"/>
    <dgm:cxn modelId="{CDE31992-2976-4297-BE1B-0E15959535AD}" type="presParOf" srcId="{85BBA6E5-0296-4690-8FA8-01DE6BFD3B6F}" destId="{1389DAE8-4DD3-4C5C-9E01-9FD25E275A27}" srcOrd="6" destOrd="0" presId="urn:microsoft.com/office/officeart/2005/8/layout/vList4"/>
    <dgm:cxn modelId="{1B9B79F1-A821-4005-A20F-94163E344892}" type="presParOf" srcId="{1389DAE8-4DD3-4C5C-9E01-9FD25E275A27}" destId="{4675E816-138E-41A4-B2E6-075B7A81227E}" srcOrd="0" destOrd="0" presId="urn:microsoft.com/office/officeart/2005/8/layout/vList4"/>
    <dgm:cxn modelId="{61503DB8-3DE5-49CB-9B31-214E4BC5C52E}" type="presParOf" srcId="{1389DAE8-4DD3-4C5C-9E01-9FD25E275A27}" destId="{162B51EC-7746-4FBB-8362-8FCA8D59542D}" srcOrd="1" destOrd="0" presId="urn:microsoft.com/office/officeart/2005/8/layout/vList4"/>
    <dgm:cxn modelId="{958A5CC2-8BAA-4143-BAB4-D780057A20A3}" type="presParOf" srcId="{1389DAE8-4DD3-4C5C-9E01-9FD25E275A27}" destId="{B57C5CEF-D385-408D-BF5C-965FD0B36886}" srcOrd="2" destOrd="0" presId="urn:microsoft.com/office/officeart/2005/8/layout/vList4"/>
    <dgm:cxn modelId="{0D079690-1F8A-424B-9DF5-1BCDD5F9A1EB}" type="presParOf" srcId="{85BBA6E5-0296-4690-8FA8-01DE6BFD3B6F}" destId="{7BBDFB56-7C22-488B-BC01-B1290DD4CA8D}" srcOrd="7" destOrd="0" presId="urn:microsoft.com/office/officeart/2005/8/layout/vList4"/>
    <dgm:cxn modelId="{3535528E-6BC8-48A4-86FB-E70865F783A7}" type="presParOf" srcId="{85BBA6E5-0296-4690-8FA8-01DE6BFD3B6F}" destId="{E72F9099-9993-4C8A-A120-273202AA3F21}" srcOrd="8" destOrd="0" presId="urn:microsoft.com/office/officeart/2005/8/layout/vList4"/>
    <dgm:cxn modelId="{9D9B13E2-2FAC-4525-AAA0-227B7B628928}" type="presParOf" srcId="{E72F9099-9993-4C8A-A120-273202AA3F21}" destId="{51E4E32F-332F-4C03-8356-E93DBBF3EEDD}" srcOrd="0" destOrd="0" presId="urn:microsoft.com/office/officeart/2005/8/layout/vList4"/>
    <dgm:cxn modelId="{14A78458-1304-4E99-8156-2A38F4551A35}" type="presParOf" srcId="{E72F9099-9993-4C8A-A120-273202AA3F21}" destId="{AAF3CFCF-DCB2-4E47-8B18-AC7187A03298}" srcOrd="1" destOrd="0" presId="urn:microsoft.com/office/officeart/2005/8/layout/vList4"/>
    <dgm:cxn modelId="{EEE84324-F3C2-4CDE-B9AA-5128D90A48F4}" type="presParOf" srcId="{E72F9099-9993-4C8A-A120-273202AA3F21}" destId="{912A07F6-6A0D-4632-B714-979727910E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B858A-2BFF-442C-88FE-DF802277BEFA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D1420CA-20C1-403F-ABA7-EA9E0556512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Резервирование ключевых компонент</a:t>
          </a:r>
          <a:endParaRPr lang="ru-RU" dirty="0">
            <a:solidFill>
              <a:schemeClr val="tx1"/>
            </a:solidFill>
          </a:endParaRPr>
        </a:p>
      </dgm:t>
    </dgm:pt>
    <dgm:pt modelId="{F45DA003-2673-4A95-83AF-E8C623FF34A2}" type="parTrans" cxnId="{E6BFA52C-1564-46DC-896B-A55BE287AD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C8F352-8C33-461A-B901-C14E88F24F03}" type="sibTrans" cxnId="{E6BFA52C-1564-46DC-896B-A55BE287ADC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2D7A25-169C-44CB-BB82-D629F54092DD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Резервные схемы работы</a:t>
          </a:r>
          <a:endParaRPr lang="ru-RU" dirty="0">
            <a:solidFill>
              <a:schemeClr val="tx1"/>
            </a:solidFill>
          </a:endParaRPr>
        </a:p>
      </dgm:t>
    </dgm:pt>
    <dgm:pt modelId="{246A5E96-C593-4716-9325-4147B49A341C}" type="parTrans" cxnId="{7A62E0C7-09AF-4854-9ACC-8655B1994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92211C-06BD-4416-B402-6BD9C97D84CD}" type="sibTrans" cxnId="{7A62E0C7-09AF-4854-9ACC-8655B1994D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5FF3D8-65F4-4912-AA80-78AC3604BDA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Плавное внедрение политик ИБ в ходе опытной эксплуатации</a:t>
          </a:r>
          <a:endParaRPr lang="ru-RU" dirty="0">
            <a:solidFill>
              <a:schemeClr val="tx1"/>
            </a:solidFill>
          </a:endParaRPr>
        </a:p>
      </dgm:t>
    </dgm:pt>
    <dgm:pt modelId="{6A752B88-B997-4806-9A7C-DFE2C7AF8342}" type="parTrans" cxnId="{14E76E2C-D1C3-4DDB-9545-0008185E59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964C9C-F2FD-44BF-8BFF-773F5308A6F0}" type="sibTrans" cxnId="{14E76E2C-D1C3-4DDB-9545-0008185E59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95BDAE-F6C9-4888-B460-53CC3CADE423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Отказоустойчивая архитектура</a:t>
          </a:r>
          <a:endParaRPr lang="ru-RU" dirty="0">
            <a:solidFill>
              <a:schemeClr val="tx1"/>
            </a:solidFill>
          </a:endParaRPr>
        </a:p>
      </dgm:t>
    </dgm:pt>
    <dgm:pt modelId="{3EF11EBE-C5A7-41A3-B831-97BF296C0896}" type="parTrans" cxnId="{0768AEE8-7128-4E8B-AF77-F85AF1EB3B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E90E8C-0DF4-4620-A074-2AE3A1A23B6B}" type="sibTrans" cxnId="{0768AEE8-7128-4E8B-AF77-F85AF1EB3B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F94A2D-3FC6-4419-BF82-B373DE2D5F2E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Использование лучших решений и мировых практик</a:t>
          </a:r>
          <a:endParaRPr lang="ru-RU" dirty="0">
            <a:solidFill>
              <a:schemeClr val="tx1"/>
            </a:solidFill>
          </a:endParaRPr>
        </a:p>
      </dgm:t>
    </dgm:pt>
    <dgm:pt modelId="{74735EFB-FFBF-44C5-B513-E9E850106CFA}" type="parTrans" cxnId="{D1D194C8-103B-4283-985F-A13E9DED6B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FC9C1E-23DE-45D0-AA2B-2B8A118E89EF}" type="sibTrans" cxnId="{D1D194C8-103B-4283-985F-A13E9DED6B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DB841-B658-4E15-82AD-EC3B8A3B46ED}" type="pres">
      <dgm:prSet presAssocID="{745B858A-2BFF-442C-88FE-DF802277BE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A2A53-9FE3-4F6E-B87A-9284F8406E16}" type="pres">
      <dgm:prSet presAssocID="{7DF94A2D-3FC6-4419-BF82-B373DE2D5F2E}" presName="comp" presStyleCnt="0"/>
      <dgm:spPr/>
    </dgm:pt>
    <dgm:pt modelId="{041CF643-98C0-4747-A240-10522B754B0E}" type="pres">
      <dgm:prSet presAssocID="{7DF94A2D-3FC6-4419-BF82-B373DE2D5F2E}" presName="box" presStyleLbl="node1" presStyleIdx="0" presStyleCnt="5"/>
      <dgm:spPr/>
      <dgm:t>
        <a:bodyPr/>
        <a:lstStyle/>
        <a:p>
          <a:endParaRPr lang="ru-RU"/>
        </a:p>
      </dgm:t>
    </dgm:pt>
    <dgm:pt modelId="{7C259B95-ED7B-42E5-973C-1F9B04800603}" type="pres">
      <dgm:prSet presAssocID="{7DF94A2D-3FC6-4419-BF82-B373DE2D5F2E}" presName="img" presStyleLbl="fgImgPlace1" presStyleIdx="0" presStyleCnt="5" custScaleX="42433" custScaleY="813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A8E0E4A-0151-4587-8CB6-A6D1C73B8C97}" type="pres">
      <dgm:prSet presAssocID="{7DF94A2D-3FC6-4419-BF82-B373DE2D5F2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05F0-E4FC-426F-8C2C-F7DB61F59DBB}" type="pres">
      <dgm:prSet presAssocID="{B0FC9C1E-23DE-45D0-AA2B-2B8A118E89EF}" presName="spacer" presStyleCnt="0"/>
      <dgm:spPr/>
    </dgm:pt>
    <dgm:pt modelId="{8FFCB9AE-C966-4ADD-B08C-501F34E139C0}" type="pres">
      <dgm:prSet presAssocID="{3B95BDAE-F6C9-4888-B460-53CC3CADE423}" presName="comp" presStyleCnt="0"/>
      <dgm:spPr/>
    </dgm:pt>
    <dgm:pt modelId="{59DDE46B-914D-40C8-B050-9B3AC7EF6BD2}" type="pres">
      <dgm:prSet presAssocID="{3B95BDAE-F6C9-4888-B460-53CC3CADE423}" presName="box" presStyleLbl="node1" presStyleIdx="1" presStyleCnt="5"/>
      <dgm:spPr/>
      <dgm:t>
        <a:bodyPr/>
        <a:lstStyle/>
        <a:p>
          <a:endParaRPr lang="ru-RU"/>
        </a:p>
      </dgm:t>
    </dgm:pt>
    <dgm:pt modelId="{F031CEB3-D7C5-4E0A-B3AB-3A900241531C}" type="pres">
      <dgm:prSet presAssocID="{3B95BDAE-F6C9-4888-B460-53CC3CADE423}" presName="img" presStyleLbl="fgImgPlace1" presStyleIdx="1" presStyleCnt="5" custScaleX="42433" custScaleY="878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068DF9-1C12-4964-95AD-965E3BBAEDC9}" type="pres">
      <dgm:prSet presAssocID="{3B95BDAE-F6C9-4888-B460-53CC3CADE42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6F1A0-E76D-45C6-BD25-25BD1D5FD89D}" type="pres">
      <dgm:prSet presAssocID="{F3E90E8C-0DF4-4620-A074-2AE3A1A23B6B}" presName="spacer" presStyleCnt="0"/>
      <dgm:spPr/>
    </dgm:pt>
    <dgm:pt modelId="{1C019849-17C1-4C8C-BD73-F88F48CF1F43}" type="pres">
      <dgm:prSet presAssocID="{4D1420CA-20C1-403F-ABA7-EA9E05565126}" presName="comp" presStyleCnt="0"/>
      <dgm:spPr/>
    </dgm:pt>
    <dgm:pt modelId="{D930D506-A22A-4129-B977-469A72FF1D23}" type="pres">
      <dgm:prSet presAssocID="{4D1420CA-20C1-403F-ABA7-EA9E05565126}" presName="box" presStyleLbl="node1" presStyleIdx="2" presStyleCnt="5"/>
      <dgm:spPr/>
      <dgm:t>
        <a:bodyPr/>
        <a:lstStyle/>
        <a:p>
          <a:endParaRPr lang="ru-RU"/>
        </a:p>
      </dgm:t>
    </dgm:pt>
    <dgm:pt modelId="{4BD438A1-F7DC-48B6-91DB-5FDEED96AE71}" type="pres">
      <dgm:prSet presAssocID="{4D1420CA-20C1-403F-ABA7-EA9E05565126}" presName="img" presStyleLbl="fgImgPlace1" presStyleIdx="2" presStyleCnt="5" custScaleX="42433" custScaleY="9427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0C434488-5202-4552-A794-09E5382855FA}" type="pres">
      <dgm:prSet presAssocID="{4D1420CA-20C1-403F-ABA7-EA9E0556512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4741-946E-49C5-B2A7-285C75E66117}" type="pres">
      <dgm:prSet presAssocID="{A1C8F352-8C33-461A-B901-C14E88F24F03}" presName="spacer" presStyleCnt="0"/>
      <dgm:spPr/>
    </dgm:pt>
    <dgm:pt modelId="{C269B552-CE75-4538-86B2-44411A21794B}" type="pres">
      <dgm:prSet presAssocID="{C82D7A25-169C-44CB-BB82-D629F54092DD}" presName="comp" presStyleCnt="0"/>
      <dgm:spPr/>
    </dgm:pt>
    <dgm:pt modelId="{8A8053F9-EA66-4B16-9D7F-448DFF00D210}" type="pres">
      <dgm:prSet presAssocID="{C82D7A25-169C-44CB-BB82-D629F54092DD}" presName="box" presStyleLbl="node1" presStyleIdx="3" presStyleCnt="5"/>
      <dgm:spPr/>
      <dgm:t>
        <a:bodyPr/>
        <a:lstStyle/>
        <a:p>
          <a:endParaRPr lang="ru-RU"/>
        </a:p>
      </dgm:t>
    </dgm:pt>
    <dgm:pt modelId="{27B87D1F-47FF-4BB6-9BC2-38EE5B81D8C7}" type="pres">
      <dgm:prSet presAssocID="{C82D7A25-169C-44CB-BB82-D629F54092DD}" presName="img" presStyleLbl="fgImgPlace1" presStyleIdx="3" presStyleCnt="5" custScaleX="42433" custScaleY="8195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1908E3C-6572-4EEC-81C6-4330F79ACC8A}" type="pres">
      <dgm:prSet presAssocID="{C82D7A25-169C-44CB-BB82-D629F54092D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7813A-8F8A-41AF-B649-1928CFD0ED6D}" type="pres">
      <dgm:prSet presAssocID="{B992211C-06BD-4416-B402-6BD9C97D84CD}" presName="spacer" presStyleCnt="0"/>
      <dgm:spPr/>
    </dgm:pt>
    <dgm:pt modelId="{8BBDB5E2-6765-43D4-B803-C5A0E21AAC50}" type="pres">
      <dgm:prSet presAssocID="{615FF3D8-65F4-4912-AA80-78AC3604BDA7}" presName="comp" presStyleCnt="0"/>
      <dgm:spPr/>
    </dgm:pt>
    <dgm:pt modelId="{27EF454D-6D34-41E9-92CF-ED6C28FCB607}" type="pres">
      <dgm:prSet presAssocID="{615FF3D8-65F4-4912-AA80-78AC3604BDA7}" presName="box" presStyleLbl="node1" presStyleIdx="4" presStyleCnt="5"/>
      <dgm:spPr/>
      <dgm:t>
        <a:bodyPr/>
        <a:lstStyle/>
        <a:p>
          <a:endParaRPr lang="ru-RU"/>
        </a:p>
      </dgm:t>
    </dgm:pt>
    <dgm:pt modelId="{63C35B0B-043C-4267-B6BB-9E864EF0E5C3}" type="pres">
      <dgm:prSet presAssocID="{615FF3D8-65F4-4912-AA80-78AC3604BDA7}" presName="img" presStyleLbl="fgImgPlace1" presStyleIdx="4" presStyleCnt="5" custScaleX="42433" custScaleY="8839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63D4BAE-03CF-41E8-91D5-C5CD7DF7D41D}" type="pres">
      <dgm:prSet presAssocID="{615FF3D8-65F4-4912-AA80-78AC3604BDA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7A958-83F6-4664-9CD0-F02B86106D96}" type="presOf" srcId="{4D1420CA-20C1-403F-ABA7-EA9E05565126}" destId="{D930D506-A22A-4129-B977-469A72FF1D23}" srcOrd="0" destOrd="0" presId="urn:microsoft.com/office/officeart/2005/8/layout/vList4"/>
    <dgm:cxn modelId="{D1D194C8-103B-4283-985F-A13E9DED6BCB}" srcId="{745B858A-2BFF-442C-88FE-DF802277BEFA}" destId="{7DF94A2D-3FC6-4419-BF82-B373DE2D5F2E}" srcOrd="0" destOrd="0" parTransId="{74735EFB-FFBF-44C5-B513-E9E850106CFA}" sibTransId="{B0FC9C1E-23DE-45D0-AA2B-2B8A118E89EF}"/>
    <dgm:cxn modelId="{C5BA7CE0-1F9A-4FD4-97A9-E28D04CE472E}" type="presOf" srcId="{C82D7A25-169C-44CB-BB82-D629F54092DD}" destId="{8A8053F9-EA66-4B16-9D7F-448DFF00D210}" srcOrd="0" destOrd="0" presId="urn:microsoft.com/office/officeart/2005/8/layout/vList4"/>
    <dgm:cxn modelId="{3B0E8A81-18B4-4C47-887D-D723719A6904}" type="presOf" srcId="{745B858A-2BFF-442C-88FE-DF802277BEFA}" destId="{1A8DB841-B658-4E15-82AD-EC3B8A3B46ED}" srcOrd="0" destOrd="0" presId="urn:microsoft.com/office/officeart/2005/8/layout/vList4"/>
    <dgm:cxn modelId="{056B82CF-8AD8-40F8-B785-393CBC69CBF7}" type="presOf" srcId="{615FF3D8-65F4-4912-AA80-78AC3604BDA7}" destId="{963D4BAE-03CF-41E8-91D5-C5CD7DF7D41D}" srcOrd="1" destOrd="0" presId="urn:microsoft.com/office/officeart/2005/8/layout/vList4"/>
    <dgm:cxn modelId="{7A62E0C7-09AF-4854-9ACC-8655B1994D63}" srcId="{745B858A-2BFF-442C-88FE-DF802277BEFA}" destId="{C82D7A25-169C-44CB-BB82-D629F54092DD}" srcOrd="3" destOrd="0" parTransId="{246A5E96-C593-4716-9325-4147B49A341C}" sibTransId="{B992211C-06BD-4416-B402-6BD9C97D84CD}"/>
    <dgm:cxn modelId="{18162FA6-9D16-40BD-BB47-3706089D9432}" type="presOf" srcId="{7DF94A2D-3FC6-4419-BF82-B373DE2D5F2E}" destId="{041CF643-98C0-4747-A240-10522B754B0E}" srcOrd="0" destOrd="0" presId="urn:microsoft.com/office/officeart/2005/8/layout/vList4"/>
    <dgm:cxn modelId="{14E76E2C-D1C3-4DDB-9545-0008185E5992}" srcId="{745B858A-2BFF-442C-88FE-DF802277BEFA}" destId="{615FF3D8-65F4-4912-AA80-78AC3604BDA7}" srcOrd="4" destOrd="0" parTransId="{6A752B88-B997-4806-9A7C-DFE2C7AF8342}" sibTransId="{B3964C9C-F2FD-44BF-8BFF-773F5308A6F0}"/>
    <dgm:cxn modelId="{C30606E2-966C-48FB-A8ED-2184EB57EB1B}" type="presOf" srcId="{4D1420CA-20C1-403F-ABA7-EA9E05565126}" destId="{0C434488-5202-4552-A794-09E5382855FA}" srcOrd="1" destOrd="0" presId="urn:microsoft.com/office/officeart/2005/8/layout/vList4"/>
    <dgm:cxn modelId="{E6BFA52C-1564-46DC-896B-A55BE287ADC7}" srcId="{745B858A-2BFF-442C-88FE-DF802277BEFA}" destId="{4D1420CA-20C1-403F-ABA7-EA9E05565126}" srcOrd="2" destOrd="0" parTransId="{F45DA003-2673-4A95-83AF-E8C623FF34A2}" sibTransId="{A1C8F352-8C33-461A-B901-C14E88F24F03}"/>
    <dgm:cxn modelId="{AC580D6F-1115-49C6-B567-E435521F01A6}" type="presOf" srcId="{C82D7A25-169C-44CB-BB82-D629F54092DD}" destId="{A1908E3C-6572-4EEC-81C6-4330F79ACC8A}" srcOrd="1" destOrd="0" presId="urn:microsoft.com/office/officeart/2005/8/layout/vList4"/>
    <dgm:cxn modelId="{F9221599-F640-4C8C-98A2-6A6E35B9DB49}" type="presOf" srcId="{615FF3D8-65F4-4912-AA80-78AC3604BDA7}" destId="{27EF454D-6D34-41E9-92CF-ED6C28FCB607}" srcOrd="0" destOrd="0" presId="urn:microsoft.com/office/officeart/2005/8/layout/vList4"/>
    <dgm:cxn modelId="{D7F7EB60-AD54-4935-BAFA-E000412FD99A}" type="presOf" srcId="{3B95BDAE-F6C9-4888-B460-53CC3CADE423}" destId="{1B068DF9-1C12-4964-95AD-965E3BBAEDC9}" srcOrd="1" destOrd="0" presId="urn:microsoft.com/office/officeart/2005/8/layout/vList4"/>
    <dgm:cxn modelId="{6EA2D313-B79F-4E08-A836-E8BEBD8AAA64}" type="presOf" srcId="{7DF94A2D-3FC6-4419-BF82-B373DE2D5F2E}" destId="{EA8E0E4A-0151-4587-8CB6-A6D1C73B8C97}" srcOrd="1" destOrd="0" presId="urn:microsoft.com/office/officeart/2005/8/layout/vList4"/>
    <dgm:cxn modelId="{0768AEE8-7128-4E8B-AF77-F85AF1EB3B0A}" srcId="{745B858A-2BFF-442C-88FE-DF802277BEFA}" destId="{3B95BDAE-F6C9-4888-B460-53CC3CADE423}" srcOrd="1" destOrd="0" parTransId="{3EF11EBE-C5A7-41A3-B831-97BF296C0896}" sibTransId="{F3E90E8C-0DF4-4620-A074-2AE3A1A23B6B}"/>
    <dgm:cxn modelId="{F4537F50-E030-476E-9E50-495F81B9B6BB}" type="presOf" srcId="{3B95BDAE-F6C9-4888-B460-53CC3CADE423}" destId="{59DDE46B-914D-40C8-B050-9B3AC7EF6BD2}" srcOrd="0" destOrd="0" presId="urn:microsoft.com/office/officeart/2005/8/layout/vList4"/>
    <dgm:cxn modelId="{B43631E1-EAC5-4794-8053-26CD34F2D538}" type="presParOf" srcId="{1A8DB841-B658-4E15-82AD-EC3B8A3B46ED}" destId="{E4AA2A53-9FE3-4F6E-B87A-9284F8406E16}" srcOrd="0" destOrd="0" presId="urn:microsoft.com/office/officeart/2005/8/layout/vList4"/>
    <dgm:cxn modelId="{AB013DED-A686-44A9-B4CF-9F5C546A47A3}" type="presParOf" srcId="{E4AA2A53-9FE3-4F6E-B87A-9284F8406E16}" destId="{041CF643-98C0-4747-A240-10522B754B0E}" srcOrd="0" destOrd="0" presId="urn:microsoft.com/office/officeart/2005/8/layout/vList4"/>
    <dgm:cxn modelId="{6EF81120-55D3-4A7B-8573-9B86ADD3524F}" type="presParOf" srcId="{E4AA2A53-9FE3-4F6E-B87A-9284F8406E16}" destId="{7C259B95-ED7B-42E5-973C-1F9B04800603}" srcOrd="1" destOrd="0" presId="urn:microsoft.com/office/officeart/2005/8/layout/vList4"/>
    <dgm:cxn modelId="{AF877DF6-D423-4CA7-BDEF-5684A8C6E90E}" type="presParOf" srcId="{E4AA2A53-9FE3-4F6E-B87A-9284F8406E16}" destId="{EA8E0E4A-0151-4587-8CB6-A6D1C73B8C97}" srcOrd="2" destOrd="0" presId="urn:microsoft.com/office/officeart/2005/8/layout/vList4"/>
    <dgm:cxn modelId="{A0F212D1-5B70-4B30-9AEC-4D8C552C34B7}" type="presParOf" srcId="{1A8DB841-B658-4E15-82AD-EC3B8A3B46ED}" destId="{05CB05F0-E4FC-426F-8C2C-F7DB61F59DBB}" srcOrd="1" destOrd="0" presId="urn:microsoft.com/office/officeart/2005/8/layout/vList4"/>
    <dgm:cxn modelId="{AB350491-69C4-401B-AC57-60849FE8D59C}" type="presParOf" srcId="{1A8DB841-B658-4E15-82AD-EC3B8A3B46ED}" destId="{8FFCB9AE-C966-4ADD-B08C-501F34E139C0}" srcOrd="2" destOrd="0" presId="urn:microsoft.com/office/officeart/2005/8/layout/vList4"/>
    <dgm:cxn modelId="{CB87CC1B-A559-43DC-8246-97EE134575B9}" type="presParOf" srcId="{8FFCB9AE-C966-4ADD-B08C-501F34E139C0}" destId="{59DDE46B-914D-40C8-B050-9B3AC7EF6BD2}" srcOrd="0" destOrd="0" presId="urn:microsoft.com/office/officeart/2005/8/layout/vList4"/>
    <dgm:cxn modelId="{3BF655A6-1939-4C55-988D-A793867E0E7E}" type="presParOf" srcId="{8FFCB9AE-C966-4ADD-B08C-501F34E139C0}" destId="{F031CEB3-D7C5-4E0A-B3AB-3A900241531C}" srcOrd="1" destOrd="0" presId="urn:microsoft.com/office/officeart/2005/8/layout/vList4"/>
    <dgm:cxn modelId="{2EBBE985-D108-4FEC-9F1E-380ECF06B70D}" type="presParOf" srcId="{8FFCB9AE-C966-4ADD-B08C-501F34E139C0}" destId="{1B068DF9-1C12-4964-95AD-965E3BBAEDC9}" srcOrd="2" destOrd="0" presId="urn:microsoft.com/office/officeart/2005/8/layout/vList4"/>
    <dgm:cxn modelId="{656D6745-5A24-4210-8F17-103F55C52411}" type="presParOf" srcId="{1A8DB841-B658-4E15-82AD-EC3B8A3B46ED}" destId="{5426F1A0-E76D-45C6-BD25-25BD1D5FD89D}" srcOrd="3" destOrd="0" presId="urn:microsoft.com/office/officeart/2005/8/layout/vList4"/>
    <dgm:cxn modelId="{7EA86C71-3AAD-4652-B2A1-0AC9F220BC73}" type="presParOf" srcId="{1A8DB841-B658-4E15-82AD-EC3B8A3B46ED}" destId="{1C019849-17C1-4C8C-BD73-F88F48CF1F43}" srcOrd="4" destOrd="0" presId="urn:microsoft.com/office/officeart/2005/8/layout/vList4"/>
    <dgm:cxn modelId="{2187BD87-E148-4B52-9EBA-73F9BA85D9B5}" type="presParOf" srcId="{1C019849-17C1-4C8C-BD73-F88F48CF1F43}" destId="{D930D506-A22A-4129-B977-469A72FF1D23}" srcOrd="0" destOrd="0" presId="urn:microsoft.com/office/officeart/2005/8/layout/vList4"/>
    <dgm:cxn modelId="{47EADE08-31B0-48E3-8F36-892155040502}" type="presParOf" srcId="{1C019849-17C1-4C8C-BD73-F88F48CF1F43}" destId="{4BD438A1-F7DC-48B6-91DB-5FDEED96AE71}" srcOrd="1" destOrd="0" presId="urn:microsoft.com/office/officeart/2005/8/layout/vList4"/>
    <dgm:cxn modelId="{D280D2CA-FDBB-49F5-9696-87AA99E33BE1}" type="presParOf" srcId="{1C019849-17C1-4C8C-BD73-F88F48CF1F43}" destId="{0C434488-5202-4552-A794-09E5382855FA}" srcOrd="2" destOrd="0" presId="urn:microsoft.com/office/officeart/2005/8/layout/vList4"/>
    <dgm:cxn modelId="{43FB0778-EF5D-4EF1-A9E5-95685416F5DC}" type="presParOf" srcId="{1A8DB841-B658-4E15-82AD-EC3B8A3B46ED}" destId="{2D644741-946E-49C5-B2A7-285C75E66117}" srcOrd="5" destOrd="0" presId="urn:microsoft.com/office/officeart/2005/8/layout/vList4"/>
    <dgm:cxn modelId="{D26ED869-418F-4EC0-B208-797883D1F5B2}" type="presParOf" srcId="{1A8DB841-B658-4E15-82AD-EC3B8A3B46ED}" destId="{C269B552-CE75-4538-86B2-44411A21794B}" srcOrd="6" destOrd="0" presId="urn:microsoft.com/office/officeart/2005/8/layout/vList4"/>
    <dgm:cxn modelId="{C155F87D-84C2-4FE6-993F-B4D6600089F4}" type="presParOf" srcId="{C269B552-CE75-4538-86B2-44411A21794B}" destId="{8A8053F9-EA66-4B16-9D7F-448DFF00D210}" srcOrd="0" destOrd="0" presId="urn:microsoft.com/office/officeart/2005/8/layout/vList4"/>
    <dgm:cxn modelId="{2D0A3E88-840F-421D-8130-60BE30E49E40}" type="presParOf" srcId="{C269B552-CE75-4538-86B2-44411A21794B}" destId="{27B87D1F-47FF-4BB6-9BC2-38EE5B81D8C7}" srcOrd="1" destOrd="0" presId="urn:microsoft.com/office/officeart/2005/8/layout/vList4"/>
    <dgm:cxn modelId="{7AD2D7EB-CCE6-4E2A-A65C-7625CEBDA53F}" type="presParOf" srcId="{C269B552-CE75-4538-86B2-44411A21794B}" destId="{A1908E3C-6572-4EEC-81C6-4330F79ACC8A}" srcOrd="2" destOrd="0" presId="urn:microsoft.com/office/officeart/2005/8/layout/vList4"/>
    <dgm:cxn modelId="{DF956466-CEEB-4FF4-99F1-43C187A744D9}" type="presParOf" srcId="{1A8DB841-B658-4E15-82AD-EC3B8A3B46ED}" destId="{9BA7813A-8F8A-41AF-B649-1928CFD0ED6D}" srcOrd="7" destOrd="0" presId="urn:microsoft.com/office/officeart/2005/8/layout/vList4"/>
    <dgm:cxn modelId="{500763D7-E4BB-41F7-8020-3A6BEF1DDF28}" type="presParOf" srcId="{1A8DB841-B658-4E15-82AD-EC3B8A3B46ED}" destId="{8BBDB5E2-6765-43D4-B803-C5A0E21AAC50}" srcOrd="8" destOrd="0" presId="urn:microsoft.com/office/officeart/2005/8/layout/vList4"/>
    <dgm:cxn modelId="{3032F032-24C6-474C-94D5-4055CF7187F2}" type="presParOf" srcId="{8BBDB5E2-6765-43D4-B803-C5A0E21AAC50}" destId="{27EF454D-6D34-41E9-92CF-ED6C28FCB607}" srcOrd="0" destOrd="0" presId="urn:microsoft.com/office/officeart/2005/8/layout/vList4"/>
    <dgm:cxn modelId="{C714475E-3A8E-47D8-AF61-D11EE8D16A95}" type="presParOf" srcId="{8BBDB5E2-6765-43D4-B803-C5A0E21AAC50}" destId="{63C35B0B-043C-4267-B6BB-9E864EF0E5C3}" srcOrd="1" destOrd="0" presId="urn:microsoft.com/office/officeart/2005/8/layout/vList4"/>
    <dgm:cxn modelId="{D8D52BB7-6E5B-4FEA-91F8-F4C378B98788}" type="presParOf" srcId="{8BBDB5E2-6765-43D4-B803-C5A0E21AAC50}" destId="{963D4BAE-03CF-41E8-91D5-C5CD7DF7D4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E13AC-708E-4B60-B66D-7CAC837F4CD4}">
      <dsp:nvSpPr>
        <dsp:cNvPr id="0" name=""/>
        <dsp:cNvSpPr/>
      </dsp:nvSpPr>
      <dsp:spPr>
        <a:xfrm>
          <a:off x="658873" y="0"/>
          <a:ext cx="7467229" cy="496855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C9A12-D856-47E9-83D6-C3F2D017BCAD}">
      <dsp:nvSpPr>
        <dsp:cNvPr id="0" name=""/>
        <dsp:cNvSpPr/>
      </dsp:nvSpPr>
      <dsp:spPr>
        <a:xfrm>
          <a:off x="4396" y="1490565"/>
          <a:ext cx="2114742" cy="19874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Аудит текущего состояния ИБ</a:t>
          </a:r>
          <a:endParaRPr lang="ru-RU" sz="1900" b="1" kern="1200" dirty="0"/>
        </a:p>
      </dsp:txBody>
      <dsp:txXfrm>
        <a:off x="101414" y="1587583"/>
        <a:ext cx="1920706" cy="1793384"/>
      </dsp:txXfrm>
    </dsp:sp>
    <dsp:sp modelId="{132EADFC-EBAB-410F-AB8F-8A4FC2186B2C}">
      <dsp:nvSpPr>
        <dsp:cNvPr id="0" name=""/>
        <dsp:cNvSpPr/>
      </dsp:nvSpPr>
      <dsp:spPr>
        <a:xfrm>
          <a:off x="2224876" y="1490565"/>
          <a:ext cx="2114742" cy="19874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Проектирование</a:t>
          </a:r>
          <a:endParaRPr lang="ru-RU" sz="1900" b="1" kern="1200" dirty="0"/>
        </a:p>
      </dsp:txBody>
      <dsp:txXfrm>
        <a:off x="2321894" y="1587583"/>
        <a:ext cx="1920706" cy="1793384"/>
      </dsp:txXfrm>
    </dsp:sp>
    <dsp:sp modelId="{09C18D10-F24A-4284-9DBD-84FFA5891C4B}">
      <dsp:nvSpPr>
        <dsp:cNvPr id="0" name=""/>
        <dsp:cNvSpPr/>
      </dsp:nvSpPr>
      <dsp:spPr>
        <a:xfrm>
          <a:off x="4445356" y="1490565"/>
          <a:ext cx="2114742" cy="19874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Поставка</a:t>
          </a:r>
          <a:endParaRPr lang="ru-RU" sz="1900" b="1" kern="1200" dirty="0"/>
        </a:p>
      </dsp:txBody>
      <dsp:txXfrm>
        <a:off x="4542374" y="1587583"/>
        <a:ext cx="1920706" cy="1793384"/>
      </dsp:txXfrm>
    </dsp:sp>
    <dsp:sp modelId="{E366DDD9-D390-49AB-A2A3-577E9DCBDA3A}">
      <dsp:nvSpPr>
        <dsp:cNvPr id="0" name=""/>
        <dsp:cNvSpPr/>
      </dsp:nvSpPr>
      <dsp:spPr>
        <a:xfrm>
          <a:off x="6665836" y="1490565"/>
          <a:ext cx="2114742" cy="19874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СМР, ПНР и испытания</a:t>
          </a:r>
          <a:endParaRPr lang="ru-RU" sz="1900" b="1" kern="1200" dirty="0"/>
        </a:p>
      </dsp:txBody>
      <dsp:txXfrm>
        <a:off x="6762854" y="1587583"/>
        <a:ext cx="1920706" cy="179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3EC1C-B9C6-4595-9CC8-5711DE3E744C}">
      <dsp:nvSpPr>
        <dsp:cNvPr id="0" name=""/>
        <dsp:cNvSpPr/>
      </dsp:nvSpPr>
      <dsp:spPr>
        <a:xfrm>
          <a:off x="0" y="0"/>
          <a:ext cx="8424936" cy="9756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Незащищенный удаленный доступ к АСТУ через Интернет</a:t>
          </a:r>
          <a:endParaRPr lang="ru-RU" sz="2100" kern="1200" dirty="0"/>
        </a:p>
      </dsp:txBody>
      <dsp:txXfrm>
        <a:off x="1782556" y="0"/>
        <a:ext cx="6642379" cy="975694"/>
      </dsp:txXfrm>
    </dsp:sp>
    <dsp:sp modelId="{616F17F1-AC4D-452C-BDEA-79699C2C81E2}">
      <dsp:nvSpPr>
        <dsp:cNvPr id="0" name=""/>
        <dsp:cNvSpPr/>
      </dsp:nvSpPr>
      <dsp:spPr>
        <a:xfrm>
          <a:off x="497467" y="45303"/>
          <a:ext cx="885191" cy="885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E7196D-196B-4EEF-9C59-6151BAE46D6B}">
      <dsp:nvSpPr>
        <dsp:cNvPr id="0" name=""/>
        <dsp:cNvSpPr/>
      </dsp:nvSpPr>
      <dsp:spPr>
        <a:xfrm>
          <a:off x="0" y="1057633"/>
          <a:ext cx="8424936" cy="9756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Вредоносное программное обеспечение</a:t>
          </a:r>
          <a:endParaRPr lang="ru-RU" sz="2100" kern="1200" dirty="0"/>
        </a:p>
      </dsp:txBody>
      <dsp:txXfrm>
        <a:off x="1782556" y="1057633"/>
        <a:ext cx="6642379" cy="975694"/>
      </dsp:txXfrm>
    </dsp:sp>
    <dsp:sp modelId="{5EC528CC-16B9-4576-BA7A-A01F4CB05DBE}">
      <dsp:nvSpPr>
        <dsp:cNvPr id="0" name=""/>
        <dsp:cNvSpPr/>
      </dsp:nvSpPr>
      <dsp:spPr>
        <a:xfrm>
          <a:off x="497467" y="1099552"/>
          <a:ext cx="885191" cy="9231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6D9CFA-DE73-44AF-BBC2-1A3D95EC248D}">
      <dsp:nvSpPr>
        <dsp:cNvPr id="0" name=""/>
        <dsp:cNvSpPr/>
      </dsp:nvSpPr>
      <dsp:spPr>
        <a:xfrm>
          <a:off x="0" y="2155375"/>
          <a:ext cx="8424936" cy="9756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Отсутствие правил МЭ (</a:t>
          </a:r>
          <a:r>
            <a:rPr lang="en-US" sz="2100" kern="1200" dirty="0" smtClean="0"/>
            <a:t>permit any any)</a:t>
          </a:r>
          <a:r>
            <a:rPr lang="ru-RU" sz="2100" kern="1200" dirty="0" smtClean="0"/>
            <a:t>, или отсутствие самих МЭ, имеющихся в документации</a:t>
          </a:r>
          <a:r>
            <a:rPr lang="en-US" sz="2100" kern="1200" dirty="0" smtClean="0"/>
            <a:t>	</a:t>
          </a:r>
          <a:endParaRPr lang="ru-RU" sz="2100" kern="1200" dirty="0"/>
        </a:p>
      </dsp:txBody>
      <dsp:txXfrm>
        <a:off x="1782556" y="2155375"/>
        <a:ext cx="6642379" cy="975694"/>
      </dsp:txXfrm>
    </dsp:sp>
    <dsp:sp modelId="{2C592BC1-EB07-4CA2-8993-FB2B176B6CC9}">
      <dsp:nvSpPr>
        <dsp:cNvPr id="0" name=""/>
        <dsp:cNvSpPr/>
      </dsp:nvSpPr>
      <dsp:spPr>
        <a:xfrm>
          <a:off x="497206" y="2146527"/>
          <a:ext cx="885713" cy="9933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F1D980-EA52-42E4-B4CE-F17996C4BEA0}">
      <dsp:nvSpPr>
        <dsp:cNvPr id="0" name=""/>
        <dsp:cNvSpPr/>
      </dsp:nvSpPr>
      <dsp:spPr>
        <a:xfrm>
          <a:off x="0" y="3288585"/>
          <a:ext cx="8424936" cy="9756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Неконтролируемые и слабо документированные связи на нижнем уровне </a:t>
          </a:r>
          <a:endParaRPr lang="ru-RU" sz="2100" kern="1200" dirty="0"/>
        </a:p>
      </dsp:txBody>
      <dsp:txXfrm>
        <a:off x="1782556" y="3288585"/>
        <a:ext cx="6642379" cy="975694"/>
      </dsp:txXfrm>
    </dsp:sp>
    <dsp:sp modelId="{DEA0BDBE-F71A-4AB4-ACF0-89C87619E1A6}">
      <dsp:nvSpPr>
        <dsp:cNvPr id="0" name=""/>
        <dsp:cNvSpPr/>
      </dsp:nvSpPr>
      <dsp:spPr>
        <a:xfrm>
          <a:off x="494830" y="3237486"/>
          <a:ext cx="890465" cy="10778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9A137E-7F71-4ECF-8B4B-56D8BE371AC9}">
      <dsp:nvSpPr>
        <dsp:cNvPr id="0" name=""/>
        <dsp:cNvSpPr/>
      </dsp:nvSpPr>
      <dsp:spPr>
        <a:xfrm>
          <a:off x="0" y="4417709"/>
          <a:ext cx="8424936" cy="97569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Пароли, установленные подрядчиками при создании системы</a:t>
          </a:r>
          <a:endParaRPr lang="ru-RU" sz="2100" kern="1200" dirty="0"/>
        </a:p>
      </dsp:txBody>
      <dsp:txXfrm>
        <a:off x="1782556" y="4417709"/>
        <a:ext cx="6642379" cy="975694"/>
      </dsp:txXfrm>
    </dsp:sp>
    <dsp:sp modelId="{80A2912D-7FD5-4DD1-A3A2-50CE1E016E7D}">
      <dsp:nvSpPr>
        <dsp:cNvPr id="0" name=""/>
        <dsp:cNvSpPr/>
      </dsp:nvSpPr>
      <dsp:spPr>
        <a:xfrm>
          <a:off x="494830" y="4412948"/>
          <a:ext cx="890465" cy="9852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7FA6-72C8-4925-BB42-3289817E8432}">
      <dsp:nvSpPr>
        <dsp:cNvPr id="0" name=""/>
        <dsp:cNvSpPr/>
      </dsp:nvSpPr>
      <dsp:spPr>
        <a:xfrm>
          <a:off x="0" y="0"/>
          <a:ext cx="8280920" cy="9727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Внедрение процессов ИБ</a:t>
          </a:r>
          <a:endParaRPr lang="ru-RU" sz="1800" kern="1200" dirty="0"/>
        </a:p>
      </dsp:txBody>
      <dsp:txXfrm>
        <a:off x="1753461" y="0"/>
        <a:ext cx="6527458" cy="972776"/>
      </dsp:txXfrm>
    </dsp:sp>
    <dsp:sp modelId="{2CAA4926-BE3B-4682-84E8-F7747F027FC8}">
      <dsp:nvSpPr>
        <dsp:cNvPr id="0" name=""/>
        <dsp:cNvSpPr/>
      </dsp:nvSpPr>
      <dsp:spPr>
        <a:xfrm>
          <a:off x="554591" y="97277"/>
          <a:ext cx="741556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4BEC53F-446C-45DF-A8AF-F454A83FF5F0}">
      <dsp:nvSpPr>
        <dsp:cNvPr id="0" name=""/>
        <dsp:cNvSpPr/>
      </dsp:nvSpPr>
      <dsp:spPr>
        <a:xfrm>
          <a:off x="0" y="1070053"/>
          <a:ext cx="8280920" cy="9727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сети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Сегментирование и защита периметра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Обнаружение/блокирование сетевых атак, червей и т.п.</a:t>
          </a:r>
          <a:endParaRPr lang="ru-RU" sz="1600" kern="1200" dirty="0"/>
        </a:p>
      </dsp:txBody>
      <dsp:txXfrm>
        <a:off x="1753461" y="1070053"/>
        <a:ext cx="6527458" cy="972776"/>
      </dsp:txXfrm>
    </dsp:sp>
    <dsp:sp modelId="{3A98D215-5466-4D6D-84F7-547A343B40BB}">
      <dsp:nvSpPr>
        <dsp:cNvPr id="0" name=""/>
        <dsp:cNvSpPr/>
      </dsp:nvSpPr>
      <dsp:spPr>
        <a:xfrm>
          <a:off x="554591" y="1168665"/>
          <a:ext cx="741556" cy="7755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2AC4F4-5FBF-4F70-9BAA-12DE62933195}">
      <dsp:nvSpPr>
        <dsp:cNvPr id="0" name=""/>
        <dsp:cNvSpPr/>
      </dsp:nvSpPr>
      <dsp:spPr>
        <a:xfrm>
          <a:off x="0" y="2140107"/>
          <a:ext cx="8280920" cy="9727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конечных устройств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Защита от вредоносного ПО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Аутентификация и контроль доступа (в т.ч. для устройств в РТП/ТП/СП)</a:t>
          </a:r>
          <a:endParaRPr lang="ru-RU" sz="1600" kern="1200" dirty="0"/>
        </a:p>
      </dsp:txBody>
      <dsp:txXfrm>
        <a:off x="1753461" y="2140107"/>
        <a:ext cx="6527458" cy="972776"/>
      </dsp:txXfrm>
    </dsp:sp>
    <dsp:sp modelId="{664F944D-96EA-4ADC-A07F-E3474FD5ADDD}">
      <dsp:nvSpPr>
        <dsp:cNvPr id="0" name=""/>
        <dsp:cNvSpPr/>
      </dsp:nvSpPr>
      <dsp:spPr>
        <a:xfrm>
          <a:off x="554591" y="2228653"/>
          <a:ext cx="741556" cy="7956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75E816-138E-41A4-B2E6-075B7A81227E}">
      <dsp:nvSpPr>
        <dsp:cNvPr id="0" name=""/>
        <dsp:cNvSpPr/>
      </dsp:nvSpPr>
      <dsp:spPr>
        <a:xfrm>
          <a:off x="0" y="3210160"/>
          <a:ext cx="8280920" cy="9727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Технологический трафик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целостности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Обнаружение несанкционированных действий</a:t>
          </a:r>
          <a:endParaRPr lang="ru-RU" sz="1600" kern="1200" dirty="0"/>
        </a:p>
      </dsp:txBody>
      <dsp:txXfrm>
        <a:off x="1753461" y="3210160"/>
        <a:ext cx="6527458" cy="972776"/>
      </dsp:txXfrm>
    </dsp:sp>
    <dsp:sp modelId="{162B51EC-7746-4FBB-8362-8FCA8D59542D}">
      <dsp:nvSpPr>
        <dsp:cNvPr id="0" name=""/>
        <dsp:cNvSpPr/>
      </dsp:nvSpPr>
      <dsp:spPr>
        <a:xfrm>
          <a:off x="554591" y="3288640"/>
          <a:ext cx="741556" cy="8158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E4E32F-332F-4C03-8356-E93DBBF3EEDD}">
      <dsp:nvSpPr>
        <dsp:cNvPr id="0" name=""/>
        <dsp:cNvSpPr/>
      </dsp:nvSpPr>
      <dsp:spPr>
        <a:xfrm>
          <a:off x="0" y="4280214"/>
          <a:ext cx="8280920" cy="9727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Наблюдаемость</a:t>
          </a:r>
          <a:endParaRPr lang="ru-RU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мониторинга ИБ в АСТУ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Дополнительный контроль технологического трафика</a:t>
          </a:r>
          <a:endParaRPr lang="ru-RU" sz="1600" kern="1200" dirty="0"/>
        </a:p>
      </dsp:txBody>
      <dsp:txXfrm>
        <a:off x="1753461" y="4280214"/>
        <a:ext cx="6527458" cy="972776"/>
      </dsp:txXfrm>
    </dsp:sp>
    <dsp:sp modelId="{AAF3CFCF-DCB2-4E47-8B18-AC7187A03298}">
      <dsp:nvSpPr>
        <dsp:cNvPr id="0" name=""/>
        <dsp:cNvSpPr/>
      </dsp:nvSpPr>
      <dsp:spPr>
        <a:xfrm>
          <a:off x="554591" y="4348627"/>
          <a:ext cx="741556" cy="835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CF643-98C0-4747-A240-10522B754B0E}">
      <dsp:nvSpPr>
        <dsp:cNvPr id="0" name=""/>
        <dsp:cNvSpPr/>
      </dsp:nvSpPr>
      <dsp:spPr>
        <a:xfrm>
          <a:off x="0" y="0"/>
          <a:ext cx="7920880" cy="9594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Использование лучших решений и мировых практик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680121" y="0"/>
        <a:ext cx="6240758" cy="959450"/>
      </dsp:txXfrm>
    </dsp:sp>
    <dsp:sp modelId="{7C259B95-ED7B-42E5-973C-1F9B04800603}">
      <dsp:nvSpPr>
        <dsp:cNvPr id="0" name=""/>
        <dsp:cNvSpPr/>
      </dsp:nvSpPr>
      <dsp:spPr>
        <a:xfrm>
          <a:off x="551926" y="167362"/>
          <a:ext cx="672213" cy="6247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DE46B-914D-40C8-B050-9B3AC7EF6BD2}">
      <dsp:nvSpPr>
        <dsp:cNvPr id="0" name=""/>
        <dsp:cNvSpPr/>
      </dsp:nvSpPr>
      <dsp:spPr>
        <a:xfrm>
          <a:off x="0" y="1055395"/>
          <a:ext cx="7920880" cy="9594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Отказоустойчивая архитектура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680121" y="1055395"/>
        <a:ext cx="6240758" cy="959450"/>
      </dsp:txXfrm>
    </dsp:sp>
    <dsp:sp modelId="{F031CEB3-D7C5-4E0A-B3AB-3A900241531C}">
      <dsp:nvSpPr>
        <dsp:cNvPr id="0" name=""/>
        <dsp:cNvSpPr/>
      </dsp:nvSpPr>
      <dsp:spPr>
        <a:xfrm>
          <a:off x="551926" y="1198031"/>
          <a:ext cx="672213" cy="6741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0D506-A22A-4129-B977-469A72FF1D23}">
      <dsp:nvSpPr>
        <dsp:cNvPr id="0" name=""/>
        <dsp:cNvSpPr/>
      </dsp:nvSpPr>
      <dsp:spPr>
        <a:xfrm>
          <a:off x="0" y="2110790"/>
          <a:ext cx="7920880" cy="9594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Резервирование ключевых компонент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680121" y="2110790"/>
        <a:ext cx="6240758" cy="959450"/>
      </dsp:txXfrm>
    </dsp:sp>
    <dsp:sp modelId="{4BD438A1-F7DC-48B6-91DB-5FDEED96AE71}">
      <dsp:nvSpPr>
        <dsp:cNvPr id="0" name=""/>
        <dsp:cNvSpPr/>
      </dsp:nvSpPr>
      <dsp:spPr>
        <a:xfrm>
          <a:off x="551926" y="2228703"/>
          <a:ext cx="672213" cy="7236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053F9-EA66-4B16-9D7F-448DFF00D210}">
      <dsp:nvSpPr>
        <dsp:cNvPr id="0" name=""/>
        <dsp:cNvSpPr/>
      </dsp:nvSpPr>
      <dsp:spPr>
        <a:xfrm>
          <a:off x="0" y="3166186"/>
          <a:ext cx="7920880" cy="9594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Резервные схемы работы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680121" y="3166186"/>
        <a:ext cx="6240758" cy="959450"/>
      </dsp:txXfrm>
    </dsp:sp>
    <dsp:sp modelId="{27B87D1F-47FF-4BB6-9BC2-38EE5B81D8C7}">
      <dsp:nvSpPr>
        <dsp:cNvPr id="0" name=""/>
        <dsp:cNvSpPr/>
      </dsp:nvSpPr>
      <dsp:spPr>
        <a:xfrm>
          <a:off x="551926" y="3331380"/>
          <a:ext cx="672213" cy="6290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F454D-6D34-41E9-92CF-ED6C28FCB607}">
      <dsp:nvSpPr>
        <dsp:cNvPr id="0" name=""/>
        <dsp:cNvSpPr/>
      </dsp:nvSpPr>
      <dsp:spPr>
        <a:xfrm>
          <a:off x="0" y="4221581"/>
          <a:ext cx="7920880" cy="9594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Плавное внедрение политик ИБ в ходе опытной эксплуатации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1680121" y="4221581"/>
        <a:ext cx="6240758" cy="959450"/>
      </dsp:txXfrm>
    </dsp:sp>
    <dsp:sp modelId="{63C35B0B-043C-4267-B6BB-9E864EF0E5C3}">
      <dsp:nvSpPr>
        <dsp:cNvPr id="0" name=""/>
        <dsp:cNvSpPr/>
      </dsp:nvSpPr>
      <dsp:spPr>
        <a:xfrm>
          <a:off x="551926" y="4362052"/>
          <a:ext cx="672213" cy="6785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572" cy="498167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996" y="1"/>
            <a:ext cx="2929570" cy="498167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570C85C4-CB94-408A-9792-F7AA9774E2DC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346"/>
            <a:ext cx="2929572" cy="498167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996" y="9444346"/>
            <a:ext cx="2929570" cy="498167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EBFD9FF5-533D-49AC-A966-1964E9B2D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2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6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6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3573AF97-AAC9-4265-B1EB-2E087012481C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3"/>
            <a:ext cx="5408930" cy="4474131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79484279-17CD-4321-B965-F55DE15CB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2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84279-17CD-4321-B965-F55DE15CB3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1B83-5F14-420B-ACCD-780C9BC130B4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5159-095C-42EB-96D8-807396AE74AD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FDC5-628C-4075-BA28-A308D40A48AC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76D2-2F1E-4FE6-8195-D607E9308439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E211-AB8A-4CB9-8166-46FA047E070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0F56-60DA-47F5-BFB5-B6B88294BB53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BC00-1EE4-4D46-99E1-5F5C86CF4D43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C1F9-148F-4ABC-A848-7F2876C4A158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7E59-8AF7-4C9A-A489-DBFA6A9E4B53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D681-6F17-4968-8426-D30035412DAA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5310-1E70-4A60-A4D8-DCA441C9046A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F6E6-22F5-440A-A89C-E227652E53F6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C433-F785-49B0-AE27-3D843E782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064896" cy="194421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обеспечения ИБ АСТУ</a:t>
            </a:r>
            <a:b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электросетевой компании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00506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Сердюк Виктор Александрович,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«ДиалогНаука»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1996" y="564963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+7 (495) 980 67 76</a:t>
            </a:r>
          </a:p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http://www.DialogNauka.ru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05064"/>
            <a:ext cx="289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Мареев Денис Игоревич,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информационной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безопасности АО «ОЭК»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5649634"/>
            <a:ext cx="22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+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(495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657-91-01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http://www.uneco.ru</a:t>
            </a:r>
          </a:p>
        </p:txBody>
      </p:sp>
    </p:spTree>
    <p:extLst>
      <p:ext uri="{BB962C8B-B14F-4D97-AF65-F5344CB8AC3E}">
        <p14:creationId xmlns:p14="http://schemas.microsoft.com/office/powerpoint/2010/main" val="20525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РТП/ТП/СП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543700" cy="577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подсистемы СОИБ АСТУ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управления уязвимостями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контроля привилегированных пользователей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мониторинга событий информационной безопасности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защиты от несанкционированного доступа на базе двухфакторной аутентификации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проектных рисков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5336201"/>
              </p:ext>
            </p:extLst>
          </p:nvPr>
        </p:nvGraphicFramePr>
        <p:xfrm>
          <a:off x="683568" y="980728"/>
          <a:ext cx="79208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эксплуатации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межсетевого экранирования и обнаружения атак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Успешно выявляется и блокируется вредоносный трафик из корпоративной сети в технологический сегмент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Появилась возможность контролировать и разграничивать доступ между различными сегментами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Выполняется мониторинг несанкционированной сетевой активности внутри технологического сегмента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эксплуатации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защиты на уровне АРМ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Успешно выявляется и блокируется вредоносный </a:t>
            </a:r>
            <a:r>
              <a:rPr lang="ru-RU" sz="2400" dirty="0" err="1" smtClean="0"/>
              <a:t>вредоносный</a:t>
            </a:r>
            <a:r>
              <a:rPr lang="ru-RU" sz="2400" dirty="0" smtClean="0"/>
              <a:t> код на уровне рабочих станций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Появилась возможность проводить инвентаризацию ПО, установленного на АРМ с целью выявления нелегитимных программ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Осуществляется блокировка подключений несанкционированных устройств к внешним портам АРМ (например, </a:t>
            </a:r>
            <a:r>
              <a:rPr lang="en-US" sz="2400" dirty="0" smtClean="0"/>
              <a:t>USB-</a:t>
            </a:r>
            <a:r>
              <a:rPr lang="ru-RU" sz="2400" dirty="0" smtClean="0"/>
              <a:t>модемов)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эксплуатации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подсистемы анализа уязвимостей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подсистемы позволяет выявлять уязвимости в ПО и оборудовании, установленном в технологическом сегменте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Первый опыт практического использования подсистемы позволил выявить слабые места во взаимодействии служб ИБ и ИТ при моделировании сетевой атаки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Сетевое сканирование, проводимое при помощи подсистемы позволяет выявлять новые сетевые сегменты и подключения узлов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эксплуатации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KICS for network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решения позволяет осуществлять мониторинг технологического трафика на уровне передаваемых команд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Для повышения эффективности решения осуществляется постоянное взаимодействия с </a:t>
            </a:r>
            <a:r>
              <a:rPr lang="ru-RU" sz="2400" dirty="0" err="1" smtClean="0"/>
              <a:t>вендором</a:t>
            </a:r>
            <a:r>
              <a:rPr lang="ru-RU" sz="2400" dirty="0" smtClean="0"/>
              <a:t> и технологами для описания признаков наличия несанкционированной активности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эксплуатации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подсистемы мониторинга событий ИБ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мониторинга выступает единой консолью, на которой отображаются все выявленные инциденты и нарушения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позволяет собирать события не только со средств защиты информации, но и с информационных систем, что может быть в последствии использоваться для расследования инцидентов ИБ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Подсистема мониторинга выступает платформой для последующей интеграции с </a:t>
            </a:r>
            <a:r>
              <a:rPr lang="ru-RU" sz="2400" dirty="0" err="1" smtClean="0"/>
              <a:t>ГосСОПКА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сделано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Создана система обеспечения </a:t>
            </a:r>
            <a:r>
              <a:rPr lang="ru-RU" sz="2400" dirty="0" err="1"/>
              <a:t>кибербезопасности</a:t>
            </a:r>
            <a:r>
              <a:rPr lang="ru-RU" sz="2400" dirty="0"/>
              <a:t> </a:t>
            </a:r>
            <a:r>
              <a:rPr lang="ru-RU" sz="2400" dirty="0" smtClean="0"/>
              <a:t>АСТУ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Разработаны внутренние регламентирующие документы по обеспечению  информационной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Создано выделенное подразделение по обеспечению </a:t>
            </a:r>
            <a:r>
              <a:rPr lang="ru-RU" sz="2400" dirty="0" err="1"/>
              <a:t>кибербезопасности</a:t>
            </a:r>
            <a:r>
              <a:rPr lang="ru-RU" sz="2400" dirty="0"/>
              <a:t> информационно-технологических </a:t>
            </a:r>
            <a:r>
              <a:rPr lang="ru-RU" sz="2400" dirty="0" smtClean="0"/>
              <a:t>систем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Система обеспечивает защиту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АСТУ ЦУС </a:t>
            </a:r>
            <a:endParaRPr lang="ru-RU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12 </a:t>
            </a:r>
            <a:r>
              <a:rPr lang="ru-RU" sz="2400" dirty="0"/>
              <a:t>подстанций, класс напряжения - 110/220 </a:t>
            </a:r>
            <a:r>
              <a:rPr lang="ru-RU" sz="2400" dirty="0" err="1"/>
              <a:t>кВ</a:t>
            </a:r>
            <a:endParaRPr lang="ru-R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Более 100 РТП/РП, класс напряжения 10/20 </a:t>
            </a:r>
            <a:r>
              <a:rPr lang="ru-RU" sz="2400" dirty="0" err="1"/>
              <a:t>кВ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предстоит сделать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544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Расширение области действия системы на </a:t>
            </a:r>
            <a:r>
              <a:rPr lang="ru-RU" sz="2400" dirty="0" smtClean="0"/>
              <a:t>новые подстанции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Реализация выполнения требований Федерального закона от 26.07.2017 № 187-ФЗ «О безопасности критической информационной инфраструктуры Российской Федерации</a:t>
            </a:r>
            <a:r>
              <a:rPr lang="ru-RU" sz="2400" dirty="0" smtClean="0"/>
              <a:t>»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Подключение к государственной системе обнаружения, предупреждения и ликвидации последствий компьютерных атак (</a:t>
            </a:r>
            <a:r>
              <a:rPr lang="ru-RU" sz="2400" dirty="0" err="1"/>
              <a:t>ГосСОПКА</a:t>
            </a:r>
            <a:r>
              <a:rPr lang="ru-RU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Создание круглосуточного центра мониторинга информационной безопасности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703" y="799572"/>
            <a:ext cx="3744416" cy="27597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16631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вопросов обеспечения </a:t>
            </a:r>
            <a:r>
              <a:rPr lang="ru-RU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кибербезопасности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АСТУ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84836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результате </a:t>
            </a:r>
            <a:r>
              <a:rPr lang="ru-RU" sz="2400" dirty="0" err="1" smtClean="0"/>
              <a:t>кибератаки</a:t>
            </a:r>
            <a:r>
              <a:rPr lang="ru-RU" sz="2400" dirty="0" smtClean="0"/>
              <a:t> Венесуэла столкнулась с проблемами </a:t>
            </a:r>
            <a:r>
              <a:rPr lang="ru-RU" sz="2400" dirty="0"/>
              <a:t>с </a:t>
            </a:r>
            <a:r>
              <a:rPr lang="ru-RU" sz="2400" dirty="0" smtClean="0"/>
              <a:t>электричеством (</a:t>
            </a:r>
            <a:r>
              <a:rPr lang="ru-RU" sz="2400" dirty="0"/>
              <a:t>По данным </a:t>
            </a:r>
            <a:r>
              <a:rPr lang="ru-RU" sz="2400" dirty="0" smtClean="0"/>
              <a:t>ИТАР ТАСС, 09 марта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599079"/>
            <a:ext cx="8632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Национальная энергетическая компания </a:t>
            </a:r>
            <a:r>
              <a:rPr lang="ru-RU" sz="2400" dirty="0" err="1"/>
              <a:t>Укрэнерго</a:t>
            </a:r>
            <a:r>
              <a:rPr lang="ru-RU" sz="2400" dirty="0"/>
              <a:t> также столкнулась с проблемами в работе компьютерных систем в результате хакерской атаке на </a:t>
            </a:r>
            <a:r>
              <a:rPr lang="ru-RU" sz="2400" dirty="0" err="1" smtClean="0"/>
              <a:t>Киевэнерго</a:t>
            </a:r>
            <a:r>
              <a:rPr lang="ru-RU" sz="2400" dirty="0" smtClean="0"/>
              <a:t> (</a:t>
            </a:r>
            <a:r>
              <a:rPr lang="ru-RU" sz="2400" dirty="0"/>
              <a:t>По данным </a:t>
            </a:r>
            <a:r>
              <a:rPr lang="ru-RU" sz="2400" dirty="0" smtClean="0"/>
              <a:t>Интерфакс-Украина, 27 </a:t>
            </a:r>
            <a:r>
              <a:rPr lang="ru-RU" sz="2400" dirty="0"/>
              <a:t>июня </a:t>
            </a:r>
            <a:r>
              <a:rPr lang="ru-RU" sz="2400" dirty="0" smtClean="0"/>
              <a:t>2017)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Кибератака</a:t>
            </a:r>
            <a:r>
              <a:rPr lang="ru-RU" sz="2400" dirty="0" smtClean="0"/>
              <a:t> </a:t>
            </a:r>
            <a:r>
              <a:rPr lang="ru-RU" sz="2400" dirty="0"/>
              <a:t>на объект электроэнергетики в США вызвала множественные сбои (По данным Национальной лаборатории энергетических технологий США, 5 марта 2019)</a:t>
            </a:r>
          </a:p>
        </p:txBody>
      </p:sp>
    </p:spTree>
    <p:extLst>
      <p:ext uri="{BB962C8B-B14F-4D97-AF65-F5344CB8AC3E}">
        <p14:creationId xmlns:p14="http://schemas.microsoft.com/office/powerpoint/2010/main" val="11414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162163"/>
            <a:ext cx="854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Инциденты в системах АСУ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220" y="5683303"/>
            <a:ext cx="873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процент компьютеров АСУ, на которых были заблокированы вредоносные </a:t>
            </a:r>
            <a:r>
              <a:rPr lang="ru-RU" sz="1600" i="1" dirty="0" smtClean="0"/>
              <a:t>программы</a:t>
            </a:r>
            <a:endParaRPr lang="en-US" sz="1600" i="1" dirty="0" smtClean="0"/>
          </a:p>
          <a:p>
            <a:r>
              <a:rPr lang="en-US" sz="1600" i="1" dirty="0" smtClean="0"/>
              <a:t>(</a:t>
            </a:r>
            <a:r>
              <a:rPr lang="ru-RU" sz="1600" i="1" dirty="0" smtClean="0"/>
              <a:t>по данным Лаборатории Касперского)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1908"/>
            <a:ext cx="7128792" cy="43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угроз для АСУ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9"/>
          <p:cNvSpPr txBox="1">
            <a:spLocks/>
          </p:cNvSpPr>
          <p:nvPr/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370" y="5669963"/>
            <a:ext cx="87332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 По данным Лаборатории Касперского</a:t>
            </a:r>
            <a:endParaRPr lang="ru-RU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19389" y="1714138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1-е полугодие 2019 года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9389" y="1892910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2</a:t>
            </a:r>
            <a:r>
              <a:rPr lang="ru-RU" sz="800" dirty="0" smtClean="0">
                <a:solidFill>
                  <a:schemeClr val="bg1"/>
                </a:solidFill>
              </a:rPr>
              <a:t>-е полугодие 2018 года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9389" y="2045410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1-е полугодие 2018 года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8" y="1196752"/>
            <a:ext cx="80990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Стадии проекта по созданию СОИБ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81601"/>
              </p:ext>
            </p:extLst>
          </p:nvPr>
        </p:nvGraphicFramePr>
        <p:xfrm>
          <a:off x="179512" y="1124745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уязвимостей, выявленных на этапе обследования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5291631"/>
              </p:ext>
            </p:extLst>
          </p:nvPr>
        </p:nvGraphicFramePr>
        <p:xfrm>
          <a:off x="467544" y="764704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6F17F1-AC4D-452C-BDEA-79699C2C8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F3EC1C-B9C6-4595-9CC8-5711DE3E7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528CC-16B9-4576-BA7A-A01F4CB05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E7196D-196B-4EEF-9C59-6151BAE46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592BC1-EB07-4CA2-8993-FB2B176B6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6D9CFA-DE73-44AF-BBC2-1A3D95EC2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0BDBE-F71A-4AB4-ACF0-89C87619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F1D980-EA52-42E4-B4CE-F17996C4B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A2912D-7FD5-4DD1-A3A2-50CE1E016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9A137E-7F71-4ECF-8B4B-56D8BE371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задачи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7271994"/>
              </p:ext>
            </p:extLst>
          </p:nvPr>
        </p:nvGraphicFramePr>
        <p:xfrm>
          <a:off x="467544" y="908720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защиты на уровне сети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7" y="694853"/>
            <a:ext cx="7232357" cy="551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защиты на уровне АРМ, серверов и мониторинг технологического трафика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C433-F785-49B0-AE27-3D843E7821D3}" type="slidenum">
              <a:rPr lang="ru-RU" sz="105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268760"/>
            <a:ext cx="6192687" cy="4840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3278" y="378904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Решение </a:t>
            </a:r>
            <a:r>
              <a:rPr lang="ru-RU" sz="1400" b="1" dirty="0" err="1">
                <a:solidFill>
                  <a:srgbClr val="FF0000"/>
                </a:solidFill>
              </a:rPr>
              <a:t>K</a:t>
            </a:r>
            <a:r>
              <a:rPr lang="ru-RU" sz="1400" dirty="0" err="1"/>
              <a:t>aspersky</a:t>
            </a:r>
            <a:r>
              <a:rPr lang="ru-RU" sz="1400" dirty="0"/>
              <a:t> </a:t>
            </a:r>
            <a:r>
              <a:rPr lang="ru-RU" sz="1400" b="1" dirty="0" err="1"/>
              <a:t>I</a:t>
            </a:r>
            <a:r>
              <a:rPr lang="ru-RU" sz="1400" dirty="0" err="1"/>
              <a:t>ndustrial</a:t>
            </a:r>
            <a:r>
              <a:rPr lang="ru-RU" sz="1400" dirty="0"/>
              <a:t> </a:t>
            </a:r>
            <a:r>
              <a:rPr lang="ru-RU" sz="1400" b="1" dirty="0" err="1"/>
              <a:t>C</a:t>
            </a:r>
            <a:r>
              <a:rPr lang="ru-RU" sz="1400" dirty="0" err="1"/>
              <a:t>yber</a:t>
            </a:r>
            <a:r>
              <a:rPr lang="ru-RU" sz="1400" b="1" dirty="0" err="1"/>
              <a:t>S</a:t>
            </a:r>
            <a:r>
              <a:rPr lang="ru-RU" sz="1400" dirty="0" err="1"/>
              <a:t>ecurity</a:t>
            </a:r>
            <a:r>
              <a:rPr lang="ru-RU" sz="1400" dirty="0"/>
              <a:t> </a:t>
            </a:r>
            <a:r>
              <a:rPr lang="ru-RU" sz="1400" dirty="0" smtClean="0"/>
              <a:t>(</a:t>
            </a:r>
            <a:r>
              <a:rPr lang="en-US" sz="1400" dirty="0" smtClean="0"/>
              <a:t>KICS</a:t>
            </a:r>
            <a:r>
              <a:rPr lang="ru-RU" sz="1400" dirty="0" smtClean="0"/>
              <a:t>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400" dirty="0" smtClean="0"/>
              <a:t>разработано </a:t>
            </a:r>
            <a:r>
              <a:rPr lang="ru-RU" sz="1400" dirty="0"/>
              <a:t>«Лабораторией Касперского» </a:t>
            </a:r>
            <a:r>
              <a:rPr lang="ru-RU" sz="1400" dirty="0" smtClean="0"/>
              <a:t>для </a:t>
            </a:r>
            <a:r>
              <a:rPr lang="ru-RU" sz="1400" dirty="0"/>
              <a:t>защиты сложных промышленных сред </a:t>
            </a:r>
            <a:r>
              <a:rPr lang="ru-RU" sz="1400" dirty="0" smtClean="0"/>
              <a:t>и обеспечения непрерывности технологических процессов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19302" y="4869160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KICS for nodes </a:t>
            </a:r>
            <a:r>
              <a:rPr lang="ru-RU" sz="1400" dirty="0" smtClean="0"/>
              <a:t>– промышленный антивирус с расширенными возможностями</a:t>
            </a:r>
          </a:p>
          <a:p>
            <a:endParaRPr lang="ru-RU" sz="1400" dirty="0"/>
          </a:p>
          <a:p>
            <a:r>
              <a:rPr lang="en-US" sz="1400" dirty="0" smtClean="0"/>
              <a:t>KICS for networks </a:t>
            </a:r>
            <a:r>
              <a:rPr lang="ru-RU" sz="1400" dirty="0" smtClean="0"/>
              <a:t> – мониторинг аномальной активности в промышленных протоколах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237312"/>
            <a:ext cx="1189626" cy="4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36276</TotalTime>
  <Words>748</Words>
  <Application>Microsoft Office PowerPoint</Application>
  <PresentationFormat>Экран (4:3)</PresentationFormat>
  <Paragraphs>139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Создание системы обеспечения ИБ АСТУ электросетевой компании</vt:lpstr>
      <vt:lpstr>Презентация PowerPoint</vt:lpstr>
      <vt:lpstr>Инциденты в системах АСУ</vt:lpstr>
      <vt:lpstr>Источники угроз для АСУ</vt:lpstr>
      <vt:lpstr>Стадии проекта по созданию СОИБ</vt:lpstr>
      <vt:lpstr>Примеры уязвимостей, выявленных на этапе обследования</vt:lpstr>
      <vt:lpstr>Ключевые задачи</vt:lpstr>
      <vt:lpstr>Организация защиты на уровне сети</vt:lpstr>
      <vt:lpstr>Организация защиты на уровне АРМ, серверов и мониторинг технологического трафика</vt:lpstr>
      <vt:lpstr>Защита РТП/ТП/СП</vt:lpstr>
      <vt:lpstr>Дополнительные подсистемы СОИБ АСТУ</vt:lpstr>
      <vt:lpstr>Минимизация проектных рисков</vt:lpstr>
      <vt:lpstr>Результаты эксплуатации средств межсетевого экранирования и обнаружения атак</vt:lpstr>
      <vt:lpstr>Результаты эксплуатации средств защиты на уровне АРМ</vt:lpstr>
      <vt:lpstr>Результаты эксплуатации подсистемы анализа уязвимостей</vt:lpstr>
      <vt:lpstr>Результаты эксплуатации KICS for network</vt:lpstr>
      <vt:lpstr>Результаты эксплуатации подсистемы мониторинга событий ИБ</vt:lpstr>
      <vt:lpstr>Что сделано</vt:lpstr>
      <vt:lpstr>Что предстоит сделать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ОЭК: Презентация ПТР</dc:title>
  <dc:creator>dmitry.yarushevskiy@dialognauka.ru</dc:creator>
  <cp:lastModifiedBy>Сердюк Виктор Александрович</cp:lastModifiedBy>
  <cp:revision>291</cp:revision>
  <cp:lastPrinted>2018-01-31T16:08:58Z</cp:lastPrinted>
  <dcterms:created xsi:type="dcterms:W3CDTF">2014-09-12T10:48:09Z</dcterms:created>
  <dcterms:modified xsi:type="dcterms:W3CDTF">2021-03-16T16:45:13Z</dcterms:modified>
</cp:coreProperties>
</file>